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7" r:id="rId3"/>
    <p:sldId id="278" r:id="rId4"/>
    <p:sldId id="279" r:id="rId5"/>
    <p:sldId id="280" r:id="rId6"/>
    <p:sldId id="281" r:id="rId7"/>
    <p:sldId id="284" r:id="rId8"/>
    <p:sldId id="282" r:id="rId9"/>
    <p:sldId id="283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276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444" autoAdjust="0"/>
  </p:normalViewPr>
  <p:slideViewPr>
    <p:cSldViewPr>
      <p:cViewPr>
        <p:scale>
          <a:sx n="95" d="100"/>
          <a:sy n="95" d="100"/>
        </p:scale>
        <p:origin x="-1090" y="-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AL-Mustaqbal University College of Science                       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Enzymes 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3" y="5782"/>
            <a:ext cx="9151723" cy="68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5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61" y="0"/>
            <a:ext cx="9180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3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" y="-11546"/>
            <a:ext cx="9128657" cy="68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53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1" y="7723"/>
            <a:ext cx="9154321" cy="68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1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9604"/>
            <a:ext cx="9156842" cy="68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8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26"/>
            <a:ext cx="9144000" cy="676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19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62" y="32656"/>
            <a:ext cx="9187961" cy="682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1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51" y="7670"/>
            <a:ext cx="9154251" cy="685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24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61" y="0"/>
            <a:ext cx="9180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03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59" y="52042"/>
            <a:ext cx="9214459" cy="680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1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" y="-11546"/>
            <a:ext cx="9128657" cy="68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55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7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1" y="0"/>
            <a:ext cx="9149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17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56" y="0"/>
            <a:ext cx="92427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43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62" y="112516"/>
            <a:ext cx="9080457" cy="674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1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69" y="0"/>
            <a:ext cx="9190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57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59" y="0"/>
            <a:ext cx="921591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03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9604"/>
            <a:ext cx="9156842" cy="68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62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28" y="40342"/>
            <a:ext cx="9198428" cy="681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0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01" y="40614"/>
            <a:ext cx="9198802" cy="681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31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9" y="9670"/>
            <a:ext cx="9156930" cy="68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6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77" y="28912"/>
            <a:ext cx="9182877" cy="682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5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6" y="3848"/>
            <a:ext cx="9149136" cy="68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2" y="36989"/>
            <a:ext cx="9156842" cy="682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8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" y="-9638"/>
            <a:ext cx="9131185" cy="68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8955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26</Words>
  <Application>Microsoft Office PowerPoint</Application>
  <PresentationFormat>On-screen Show (4:3)</PresentationFormat>
  <Paragraphs>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Maher</cp:lastModifiedBy>
  <cp:revision>78</cp:revision>
  <dcterms:created xsi:type="dcterms:W3CDTF">2023-11-10T16:38:01Z</dcterms:created>
  <dcterms:modified xsi:type="dcterms:W3CDTF">2025-07-09T14:41:14Z</dcterms:modified>
</cp:coreProperties>
</file>