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4233" y="605510"/>
            <a:ext cx="8307070" cy="2112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1F1F1F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1F1F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1F1F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1F1F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23"/>
            <a:ext cx="9144000" cy="10287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1357" y="0"/>
            <a:ext cx="4742642" cy="599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087902" cy="102057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-813" y="52323"/>
            <a:ext cx="9145575" cy="9018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3565" y="559993"/>
            <a:ext cx="8568817" cy="304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1F1F1F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520683" y="6556200"/>
            <a:ext cx="218948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hyperlink" Target="https://www.coursera.org/learn/data-science-ethics" TargetMode="External"/><Relationship Id="rId4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4323" y="0"/>
            <a:ext cx="1979676" cy="208787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995677" y="515873"/>
            <a:ext cx="5154295" cy="1858010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5400" b="1">
                <a:solidFill>
                  <a:srgbClr val="008000"/>
                </a:solidFill>
                <a:latin typeface="Calibri"/>
                <a:cs typeface="Calibri"/>
              </a:rPr>
              <a:t>Data</a:t>
            </a:r>
            <a:r>
              <a:rPr dirty="0" sz="5400" spc="-114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Science</a:t>
            </a:r>
            <a:endParaRPr sz="5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Ethics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02437" y="5702909"/>
            <a:ext cx="708152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200" marR="1052195" indent="-64135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majority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this</a:t>
            </a:r>
            <a:r>
              <a:rPr dirty="0" sz="2000" spc="-1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course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material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is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based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on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Coursera </a:t>
            </a:r>
            <a:r>
              <a:rPr dirty="0" u="sng" sz="2000" spc="-10" b="1" i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3"/>
              </a:rPr>
              <a:t>https://www.coursera.org/learn/data-science-ethics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50" b="1" i="1">
                <a:latin typeface="Times New Roman"/>
                <a:cs typeface="Times New Roman"/>
              </a:rPr>
              <a:t>“H.V.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Jagadish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lectures”,</a:t>
            </a:r>
            <a:r>
              <a:rPr dirty="0" sz="2000" spc="-4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Professor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at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University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Michigan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396240" y="5676900"/>
            <a:ext cx="8291830" cy="0"/>
          </a:xfrm>
          <a:custGeom>
            <a:avLst/>
            <a:gdLst/>
            <a:ahLst/>
            <a:cxnLst/>
            <a:rect l="l" t="t" r="r" b="b"/>
            <a:pathLst>
              <a:path w="8291830" h="0">
                <a:moveTo>
                  <a:pt x="0" y="0"/>
                </a:moveTo>
                <a:lnTo>
                  <a:pt x="8291321" y="0"/>
                </a:lnTo>
              </a:path>
            </a:pathLst>
          </a:custGeom>
          <a:ln w="63500">
            <a:solidFill>
              <a:srgbClr val="05509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3556761" y="3640327"/>
            <a:ext cx="217614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Constantia"/>
                <a:cs typeface="Constantia"/>
              </a:rPr>
              <a:t>Prepared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spc="-25" b="1">
                <a:latin typeface="Constantia"/>
                <a:cs typeface="Constantia"/>
              </a:rPr>
              <a:t>by </a:t>
            </a:r>
            <a:r>
              <a:rPr dirty="0" sz="2000" spc="-45" b="1">
                <a:latin typeface="Constantia"/>
                <a:cs typeface="Constantia"/>
              </a:rPr>
              <a:t>Dr.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Samir</a:t>
            </a:r>
            <a:r>
              <a:rPr dirty="0" sz="2000" spc="-12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Badrawi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716023" y="2846832"/>
            <a:ext cx="5651500" cy="708660"/>
          </a:xfrm>
          <a:prstGeom prst="rect">
            <a:avLst/>
          </a:prstGeom>
          <a:ln w="9525">
            <a:solidFill>
              <a:srgbClr val="055092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R="50165">
              <a:lnSpc>
                <a:spcPct val="100000"/>
              </a:lnSpc>
              <a:spcBef>
                <a:spcPts val="240"/>
              </a:spcBef>
            </a:pPr>
            <a:r>
              <a:rPr dirty="0" sz="2000" spc="-10" b="1">
                <a:latin typeface="Constantia"/>
                <a:cs typeface="Constantia"/>
              </a:rPr>
              <a:t>Stage</a:t>
            </a:r>
            <a:r>
              <a:rPr dirty="0" sz="2000" spc="-7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2 , </a:t>
            </a:r>
            <a:r>
              <a:rPr dirty="0" sz="2000" spc="-10" b="1">
                <a:latin typeface="Constantia"/>
                <a:cs typeface="Constantia"/>
              </a:rPr>
              <a:t>Semester</a:t>
            </a:r>
            <a:r>
              <a:rPr dirty="0" sz="2000" spc="-100" b="1">
                <a:latin typeface="Constantia"/>
                <a:cs typeface="Constantia"/>
              </a:rPr>
              <a:t> </a:t>
            </a:r>
            <a:r>
              <a:rPr dirty="0" sz="2000" spc="-50" b="1">
                <a:latin typeface="Constantia"/>
                <a:cs typeface="Constantia"/>
              </a:rPr>
              <a:t>1</a:t>
            </a:r>
            <a:endParaRPr sz="20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</a:pPr>
            <a:r>
              <a:rPr dirty="0" sz="2000" b="1">
                <a:latin typeface="Constantia"/>
                <a:cs typeface="Constantia"/>
              </a:rPr>
              <a:t>@</a:t>
            </a:r>
            <a:r>
              <a:rPr dirty="0" sz="2000" spc="-4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Department</a:t>
            </a:r>
            <a:r>
              <a:rPr dirty="0" sz="2000" spc="-12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of</a:t>
            </a:r>
            <a:r>
              <a:rPr dirty="0" sz="2000" spc="2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Intelligent</a:t>
            </a:r>
            <a:r>
              <a:rPr dirty="0" sz="2000" spc="-9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Medical</a:t>
            </a:r>
            <a:r>
              <a:rPr dirty="0" sz="2000" spc="-1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Systems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139567" y="4674819"/>
            <a:ext cx="315468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0000CC"/>
                </a:solidFill>
                <a:latin typeface="Constantia"/>
                <a:cs typeface="Constantia"/>
              </a:rPr>
              <a:t>Data</a:t>
            </a:r>
            <a:r>
              <a:rPr dirty="0" sz="3200" spc="-145" b="1">
                <a:solidFill>
                  <a:srgbClr val="0000CC"/>
                </a:solidFill>
                <a:latin typeface="Constantia"/>
                <a:cs typeface="Constantia"/>
              </a:rPr>
              <a:t> </a:t>
            </a:r>
            <a:r>
              <a:rPr dirty="0" sz="3200" spc="-10" b="1">
                <a:solidFill>
                  <a:srgbClr val="0000CC"/>
                </a:solidFill>
                <a:latin typeface="Constantia"/>
                <a:cs typeface="Constantia"/>
              </a:rPr>
              <a:t>Ownership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8392" y="1938527"/>
            <a:ext cx="1428115" cy="1754505"/>
          </a:xfrm>
          <a:prstGeom prst="rect">
            <a:avLst/>
          </a:prstGeom>
          <a:ln w="9525">
            <a:solidFill>
              <a:srgbClr val="C00000"/>
            </a:solidFill>
          </a:ln>
        </p:spPr>
        <p:txBody>
          <a:bodyPr wrap="square" lIns="0" tIns="29845" rIns="0" bIns="0" rtlCol="0" vert="horz">
            <a:spAutoFit/>
          </a:bodyPr>
          <a:lstStyle/>
          <a:p>
            <a:pPr algn="ctr" marL="284480" marR="276860" indent="-1270">
              <a:lnSpc>
                <a:spcPct val="100000"/>
              </a:lnSpc>
              <a:spcBef>
                <a:spcPts val="235"/>
              </a:spcBef>
            </a:pP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College </a:t>
            </a:r>
            <a:r>
              <a:rPr dirty="0" sz="1800" spc="-25" b="1">
                <a:solidFill>
                  <a:srgbClr val="C00000"/>
                </a:solidFill>
                <a:latin typeface="Constantia"/>
                <a:cs typeface="Constantia"/>
              </a:rPr>
              <a:t>of </a:t>
            </a: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Health </a:t>
            </a:r>
            <a:r>
              <a:rPr dirty="0" sz="1800" spc="-25" b="1">
                <a:solidFill>
                  <a:srgbClr val="C00000"/>
                </a:solidFill>
                <a:latin typeface="Constantia"/>
                <a:cs typeface="Constantia"/>
              </a:rPr>
              <a:t>and </a:t>
            </a: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Medical</a:t>
            </a:r>
            <a:endParaRPr sz="18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Techniques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426452" y="2148839"/>
            <a:ext cx="1647825" cy="646430"/>
          </a:xfrm>
          <a:prstGeom prst="rect">
            <a:avLst/>
          </a:prstGeom>
          <a:ln w="9525">
            <a:solidFill>
              <a:srgbClr val="008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Al-Mustaqbal</a:t>
            </a:r>
            <a:endParaRPr sz="1800">
              <a:latin typeface="Constantia"/>
              <a:cs typeface="Constantia"/>
            </a:endParaRPr>
          </a:p>
          <a:p>
            <a:pPr algn="ctr" marL="1270">
              <a:lnSpc>
                <a:spcPct val="100000"/>
              </a:lnSpc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University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9623"/>
            <a:ext cx="1627631" cy="1924812"/>
          </a:xfrm>
          <a:prstGeom prst="rect">
            <a:avLst/>
          </a:prstGeom>
        </p:spPr>
      </p:pic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89356" y="647801"/>
            <a:ext cx="8637270" cy="5752465"/>
          </a:xfrm>
          <a:prstGeom prst="rect">
            <a:avLst/>
          </a:prstGeom>
        </p:spPr>
        <p:txBody>
          <a:bodyPr wrap="square" lIns="0" tIns="147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thinks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ownership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..</a:t>
            </a:r>
            <a:endParaRPr sz="3200">
              <a:latin typeface="Times New Roman"/>
              <a:cs typeface="Times New Roman"/>
            </a:endParaRPr>
          </a:p>
          <a:p>
            <a:pPr marL="12700" marR="316230">
              <a:lnSpc>
                <a:spcPct val="106900"/>
              </a:lnSpc>
              <a:spcBef>
                <a:spcPts val="80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history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 what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does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like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books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photographs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might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help.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200"/>
              </a:lnSpc>
              <a:spcBef>
                <a:spcPts val="7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I've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recorded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 can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 whatever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 want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 with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it.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3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715">
              <a:lnSpc>
                <a:spcPct val="1070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might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reasonable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limits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kinds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kinds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of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it,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my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my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records.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114" y="711784"/>
            <a:ext cx="8371840" cy="29425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20"/>
              </a:spcBef>
            </a:pP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try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understand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work,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terms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intellectual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property,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our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society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thinks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them.</a:t>
            </a:r>
            <a:r>
              <a:rPr dirty="0" sz="3200" spc="-9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three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main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types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of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intellectual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property.</a:t>
            </a:r>
            <a:r>
              <a:rPr dirty="0" sz="3200" spc="-1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thing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we've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been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talking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copyright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Copyright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something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particular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artistic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expression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1967" y="3806951"/>
            <a:ext cx="6352032" cy="3051046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74370" y="907464"/>
            <a:ext cx="8236584" cy="49256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443865">
              <a:lnSpc>
                <a:spcPct val="107000"/>
              </a:lnSpc>
              <a:spcBef>
                <a:spcPts val="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take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copyrighted</a:t>
            </a:r>
            <a:r>
              <a:rPr dirty="0" sz="3200" spc="-6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work</a:t>
            </a:r>
            <a:r>
              <a:rPr dirty="0" sz="3200" spc="-1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you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rearrange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it,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let's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say you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take my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book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you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translate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translation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derivative work.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100"/>
              </a:lnSpc>
              <a:spcBef>
                <a:spcPts val="7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It's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completely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original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because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didn't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write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from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scratch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it's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same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I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wrote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either.</a:t>
            </a:r>
            <a:endParaRPr sz="3200">
              <a:latin typeface="Times New Roman"/>
              <a:cs typeface="Times New Roman"/>
            </a:endParaRPr>
          </a:p>
          <a:p>
            <a:pPr marL="12700" marR="39370">
              <a:lnSpc>
                <a:spcPct val="107200"/>
              </a:lnSpc>
              <a:spcBef>
                <a:spcPts val="795"/>
              </a:spcBef>
            </a:pP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You've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applied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creativity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you've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put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effort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creating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translation.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4233" y="893278"/>
            <a:ext cx="8253095" cy="4606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60960">
              <a:lnSpc>
                <a:spcPct val="106900"/>
              </a:lnSpc>
              <a:spcBef>
                <a:spcPts val="10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happens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derivative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works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more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complex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rule with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regard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copyright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works.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2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768350">
              <a:lnSpc>
                <a:spcPct val="107200"/>
              </a:lnSpc>
            </a:pP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create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derivative</a:t>
            </a:r>
            <a:r>
              <a:rPr dirty="0" sz="3200" spc="-7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works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only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permission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owner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 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original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work.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3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69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then,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once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permission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do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want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to.</a:t>
            </a:r>
            <a:r>
              <a:rPr dirty="0" sz="3200" spc="-8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derivative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work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yours.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560307" y="6568900"/>
            <a:ext cx="128270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40"/>
              </a:lnSpc>
            </a:pPr>
            <a:r>
              <a:rPr dirty="0" sz="1200" spc="-35">
                <a:solidFill>
                  <a:srgbClr val="045C75"/>
                </a:solidFill>
                <a:latin typeface="Constantia"/>
                <a:cs typeface="Constantia"/>
              </a:rPr>
              <a:t>14</a:t>
            </a:r>
            <a:endParaRPr sz="1200">
              <a:latin typeface="Constantia"/>
              <a:cs typeface="Constanti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-12700" y="17652"/>
            <a:ext cx="9164955" cy="6848475"/>
            <a:chOff x="-12700" y="17652"/>
            <a:chExt cx="9164955" cy="68484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0" y="33526"/>
              <a:ext cx="4572000" cy="682447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4563998" y="25590"/>
              <a:ext cx="4580255" cy="6832600"/>
            </a:xfrm>
            <a:custGeom>
              <a:avLst/>
              <a:gdLst/>
              <a:ahLst/>
              <a:cxnLst/>
              <a:rect l="l" t="t" r="r" b="b"/>
              <a:pathLst>
                <a:path w="4580255" h="6832600">
                  <a:moveTo>
                    <a:pt x="4580001" y="0"/>
                  </a:moveTo>
                  <a:lnTo>
                    <a:pt x="0" y="0"/>
                  </a:lnTo>
                  <a:lnTo>
                    <a:pt x="0" y="6832409"/>
                  </a:lnTo>
                </a:path>
              </a:pathLst>
            </a:custGeom>
            <a:ln w="15875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2692145"/>
              <a:ext cx="4573270" cy="3848100"/>
            </a:xfrm>
            <a:custGeom>
              <a:avLst/>
              <a:gdLst/>
              <a:ahLst/>
              <a:cxnLst/>
              <a:rect l="l" t="t" r="r" b="b"/>
              <a:pathLst>
                <a:path w="4573270" h="3848100">
                  <a:moveTo>
                    <a:pt x="0" y="3848100"/>
                  </a:moveTo>
                  <a:lnTo>
                    <a:pt x="4572762" y="3848100"/>
                  </a:lnTo>
                  <a:lnTo>
                    <a:pt x="4572762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0E6E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510" y="2696032"/>
            <a:ext cx="432816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150">
                <a:solidFill>
                  <a:srgbClr val="000000"/>
                </a:solidFill>
                <a:latin typeface="Tahoma"/>
                <a:cs typeface="Tahoma"/>
              </a:rPr>
              <a:t>Our</a:t>
            </a:r>
            <a:r>
              <a:rPr dirty="0" sz="4000" spc="-175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4000" spc="55">
                <a:solidFill>
                  <a:srgbClr val="000000"/>
                </a:solidFill>
                <a:latin typeface="Tahoma"/>
                <a:cs typeface="Tahoma"/>
              </a:rPr>
              <a:t>License</a:t>
            </a:r>
            <a:r>
              <a:rPr dirty="0" sz="4000" spc="-19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4000" spc="70">
                <a:solidFill>
                  <a:srgbClr val="000000"/>
                </a:solidFill>
                <a:latin typeface="Tahoma"/>
                <a:cs typeface="Tahoma"/>
              </a:rPr>
              <a:t>to</a:t>
            </a:r>
            <a:r>
              <a:rPr dirty="0" sz="4000" spc="-204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4000" spc="-25">
                <a:solidFill>
                  <a:srgbClr val="000000"/>
                </a:solidFill>
                <a:latin typeface="Tahoma"/>
                <a:cs typeface="Tahoma"/>
              </a:rPr>
              <a:t>You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510" y="3699509"/>
            <a:ext cx="4392930" cy="2220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Tahoma"/>
                <a:cs typeface="Tahoma"/>
              </a:rPr>
              <a:t>You</a:t>
            </a:r>
            <a:r>
              <a:rPr dirty="0" sz="2400" spc="-85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may</a:t>
            </a:r>
            <a:r>
              <a:rPr dirty="0" sz="2400" spc="-85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download</a:t>
            </a:r>
            <a:r>
              <a:rPr dirty="0" sz="2400" spc="-105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content</a:t>
            </a:r>
            <a:r>
              <a:rPr dirty="0" sz="2400" spc="-100">
                <a:latin typeface="Tahoma"/>
                <a:cs typeface="Tahoma"/>
              </a:rPr>
              <a:t> </a:t>
            </a:r>
            <a:r>
              <a:rPr dirty="0" sz="2400" spc="-20">
                <a:latin typeface="Tahoma"/>
                <a:cs typeface="Tahoma"/>
              </a:rPr>
              <a:t>from </a:t>
            </a:r>
            <a:r>
              <a:rPr dirty="0" sz="2400">
                <a:latin typeface="Tahoma"/>
                <a:cs typeface="Tahoma"/>
              </a:rPr>
              <a:t>our</a:t>
            </a:r>
            <a:r>
              <a:rPr dirty="0" sz="2400" spc="-55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Services</a:t>
            </a:r>
            <a:r>
              <a:rPr dirty="0" sz="2400" spc="-15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only</a:t>
            </a:r>
            <a:r>
              <a:rPr dirty="0" sz="2400" spc="-45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for</a:t>
            </a:r>
            <a:r>
              <a:rPr dirty="0" sz="2400" spc="-45">
                <a:latin typeface="Tahoma"/>
                <a:cs typeface="Tahoma"/>
              </a:rPr>
              <a:t> </a:t>
            </a:r>
            <a:r>
              <a:rPr dirty="0" sz="2400" spc="-20">
                <a:latin typeface="Tahoma"/>
                <a:cs typeface="Tahoma"/>
              </a:rPr>
              <a:t>your </a:t>
            </a:r>
            <a:r>
              <a:rPr dirty="0" sz="2400">
                <a:latin typeface="Tahoma"/>
                <a:cs typeface="Tahoma"/>
              </a:rPr>
              <a:t>personal,</a:t>
            </a:r>
            <a:r>
              <a:rPr dirty="0" sz="2400" spc="-35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non-</a:t>
            </a:r>
            <a:r>
              <a:rPr dirty="0" sz="2400">
                <a:latin typeface="Tahoma"/>
                <a:cs typeface="Tahoma"/>
              </a:rPr>
              <a:t>commercial</a:t>
            </a:r>
            <a:r>
              <a:rPr dirty="0" sz="2400" spc="-40">
                <a:latin typeface="Tahoma"/>
                <a:cs typeface="Tahoma"/>
              </a:rPr>
              <a:t> </a:t>
            </a:r>
            <a:r>
              <a:rPr dirty="0" sz="2400" spc="-20">
                <a:latin typeface="Tahoma"/>
                <a:cs typeface="Tahoma"/>
              </a:rPr>
              <a:t>use, </a:t>
            </a:r>
            <a:r>
              <a:rPr dirty="0" sz="2400">
                <a:latin typeface="Tahoma"/>
                <a:cs typeface="Tahoma"/>
              </a:rPr>
              <a:t>unless</a:t>
            </a:r>
            <a:r>
              <a:rPr dirty="0" sz="2400" spc="-40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you</a:t>
            </a:r>
            <a:r>
              <a:rPr dirty="0" sz="2400" spc="-50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obtain</a:t>
            </a:r>
            <a:r>
              <a:rPr dirty="0" sz="2400" spc="-50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Coursera's </a:t>
            </a:r>
            <a:r>
              <a:rPr dirty="0" sz="2400">
                <a:latin typeface="Tahoma"/>
                <a:cs typeface="Tahoma"/>
              </a:rPr>
              <a:t>written</a:t>
            </a:r>
            <a:r>
              <a:rPr dirty="0" sz="2400" spc="-25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permission</a:t>
            </a:r>
            <a:r>
              <a:rPr dirty="0" sz="2400" spc="-40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to</a:t>
            </a:r>
            <a:r>
              <a:rPr dirty="0" sz="2400" spc="-20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otherwise </a:t>
            </a:r>
            <a:r>
              <a:rPr dirty="0" sz="2400">
                <a:latin typeface="Tahoma"/>
                <a:cs typeface="Tahoma"/>
              </a:rPr>
              <a:t>use</a:t>
            </a:r>
            <a:r>
              <a:rPr dirty="0" sz="2400" spc="-30">
                <a:latin typeface="Tahoma"/>
                <a:cs typeface="Tahoma"/>
              </a:rPr>
              <a:t> </a:t>
            </a:r>
            <a:r>
              <a:rPr dirty="0" sz="2400">
                <a:latin typeface="Tahoma"/>
                <a:cs typeface="Tahoma"/>
              </a:rPr>
              <a:t>the</a:t>
            </a:r>
            <a:r>
              <a:rPr dirty="0" sz="2400" spc="-25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content.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02437" y="757692"/>
            <a:ext cx="8462010" cy="5129530"/>
          </a:xfrm>
          <a:prstGeom prst="rect">
            <a:avLst/>
          </a:prstGeom>
        </p:spPr>
        <p:txBody>
          <a:bodyPr wrap="square" lIns="0" tIns="148590" rIns="0" bIns="0" rtlCol="0" vert="horz">
            <a:spAutoFit/>
          </a:bodyPr>
          <a:lstStyle/>
          <a:p>
            <a:pPr marL="2755900">
              <a:lnSpc>
                <a:spcPct val="100000"/>
              </a:lnSpc>
              <a:spcBef>
                <a:spcPts val="1170"/>
              </a:spcBef>
            </a:pP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1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ownership</a:t>
            </a:r>
            <a:endParaRPr sz="3200">
              <a:latin typeface="Times New Roman"/>
              <a:cs typeface="Times New Roman"/>
            </a:endParaRPr>
          </a:p>
          <a:p>
            <a:pPr marL="12700" marR="1058545">
              <a:lnSpc>
                <a:spcPct val="106900"/>
              </a:lnSpc>
              <a:spcBef>
                <a:spcPts val="80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7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you?</a:t>
            </a:r>
            <a:r>
              <a:rPr dirty="0" sz="3200" spc="-1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We'll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explore</a:t>
            </a:r>
            <a:r>
              <a:rPr dirty="0" sz="3200" spc="-7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that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question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 this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Lecture.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4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0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few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examples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personal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include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copyrights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biographies;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ownership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photos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posted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online,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8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companies</a:t>
            </a:r>
            <a:r>
              <a:rPr dirty="0" sz="3200" spc="-7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like</a:t>
            </a:r>
            <a:r>
              <a:rPr dirty="0" sz="3200" spc="-1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Yelp,</a:t>
            </a:r>
            <a:r>
              <a:rPr dirty="0" sz="3200" spc="-9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Trip</a:t>
            </a:r>
            <a:r>
              <a:rPr dirty="0" sz="3200" spc="-19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Advisor,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public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data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capture,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sale.</a:t>
            </a:r>
            <a:r>
              <a:rPr dirty="0" sz="3200" spc="-1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We'll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also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explore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limits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recording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data.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8267" y="710260"/>
            <a:ext cx="33210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5" b="1">
                <a:solidFill>
                  <a:srgbClr val="1F1F1F"/>
                </a:solidFill>
                <a:latin typeface="Times New Roman"/>
                <a:cs typeface="Times New Roman"/>
              </a:rPr>
              <a:t>1.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613854" y="774954"/>
            <a:ext cx="3017520" cy="451484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35"/>
              </a:lnSpc>
            </a:pP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1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Ownerships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58267" y="1821952"/>
            <a:ext cx="8434070" cy="2419350"/>
          </a:xfrm>
          <a:prstGeom prst="rect">
            <a:avLst/>
          </a:prstGeom>
        </p:spPr>
        <p:txBody>
          <a:bodyPr wrap="square" lIns="0" tIns="1485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lecture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 about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ownership.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Let's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begin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by talking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data.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200"/>
              </a:lnSpc>
              <a:spcBef>
                <a:spcPts val="7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issue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you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might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think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data,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really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yours?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515" y="749909"/>
            <a:ext cx="8235950" cy="263525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</a:pPr>
            <a:r>
              <a:rPr dirty="0"/>
              <a:t>If</a:t>
            </a:r>
            <a:r>
              <a:rPr dirty="0" spc="-15"/>
              <a:t> </a:t>
            </a:r>
            <a:r>
              <a:rPr dirty="0"/>
              <a:t>I</a:t>
            </a:r>
            <a:r>
              <a:rPr dirty="0" spc="-30"/>
              <a:t> </a:t>
            </a:r>
            <a:r>
              <a:rPr dirty="0"/>
              <a:t>write</a:t>
            </a:r>
            <a:r>
              <a:rPr dirty="0" spc="-10"/>
              <a:t> </a:t>
            </a:r>
            <a:r>
              <a:rPr dirty="0"/>
              <a:t>your</a:t>
            </a:r>
            <a:r>
              <a:rPr dirty="0" spc="-50"/>
              <a:t> </a:t>
            </a:r>
            <a:r>
              <a:rPr dirty="0" spc="-10"/>
              <a:t>biography,</a:t>
            </a:r>
            <a:r>
              <a:rPr dirty="0" spc="-55"/>
              <a:t> </a:t>
            </a:r>
            <a:r>
              <a:rPr dirty="0"/>
              <a:t>I</a:t>
            </a:r>
            <a:r>
              <a:rPr dirty="0" spc="-15"/>
              <a:t> </a:t>
            </a:r>
            <a:r>
              <a:rPr dirty="0"/>
              <a:t>own</a:t>
            </a:r>
            <a:r>
              <a:rPr dirty="0" spc="-25"/>
              <a:t> </a:t>
            </a:r>
            <a:r>
              <a:rPr dirty="0"/>
              <a:t>copyright</a:t>
            </a:r>
            <a:r>
              <a:rPr dirty="0" spc="-55"/>
              <a:t> </a:t>
            </a:r>
            <a:r>
              <a:rPr dirty="0"/>
              <a:t>on</a:t>
            </a:r>
            <a:r>
              <a:rPr dirty="0" spc="-30"/>
              <a:t> </a:t>
            </a:r>
            <a:r>
              <a:rPr dirty="0" spc="-20"/>
              <a:t>what </a:t>
            </a:r>
            <a:r>
              <a:rPr dirty="0"/>
              <a:t>I've</a:t>
            </a:r>
            <a:r>
              <a:rPr dirty="0" spc="-35"/>
              <a:t> </a:t>
            </a:r>
            <a:r>
              <a:rPr dirty="0"/>
              <a:t>written.</a:t>
            </a:r>
            <a:r>
              <a:rPr dirty="0" spc="-35"/>
              <a:t> </a:t>
            </a:r>
            <a:r>
              <a:rPr dirty="0"/>
              <a:t>If</a:t>
            </a:r>
            <a:r>
              <a:rPr dirty="0" spc="-15"/>
              <a:t> </a:t>
            </a:r>
            <a:r>
              <a:rPr dirty="0"/>
              <a:t>you</a:t>
            </a:r>
            <a:r>
              <a:rPr dirty="0" spc="-45"/>
              <a:t> </a:t>
            </a:r>
            <a:r>
              <a:rPr dirty="0"/>
              <a:t>dislike</a:t>
            </a:r>
            <a:r>
              <a:rPr dirty="0" spc="-30"/>
              <a:t> </a:t>
            </a:r>
            <a:r>
              <a:rPr dirty="0"/>
              <a:t>what</a:t>
            </a:r>
            <a:r>
              <a:rPr dirty="0" spc="-35"/>
              <a:t> </a:t>
            </a:r>
            <a:r>
              <a:rPr dirty="0"/>
              <a:t>I</a:t>
            </a:r>
            <a:r>
              <a:rPr dirty="0" spc="-15"/>
              <a:t> </a:t>
            </a:r>
            <a:r>
              <a:rPr dirty="0" spc="-20"/>
              <a:t>say,</a:t>
            </a:r>
            <a:r>
              <a:rPr dirty="0" spc="-40"/>
              <a:t> </a:t>
            </a:r>
            <a:r>
              <a:rPr dirty="0" spc="-10"/>
              <a:t>there's </a:t>
            </a:r>
            <a:r>
              <a:rPr dirty="0"/>
              <a:t>actually</a:t>
            </a:r>
            <a:r>
              <a:rPr dirty="0" spc="-45"/>
              <a:t> </a:t>
            </a:r>
            <a:r>
              <a:rPr dirty="0"/>
              <a:t>not</a:t>
            </a:r>
            <a:r>
              <a:rPr dirty="0" spc="-5"/>
              <a:t> </a:t>
            </a:r>
            <a:r>
              <a:rPr dirty="0"/>
              <a:t>much</a:t>
            </a:r>
            <a:r>
              <a:rPr dirty="0" spc="-35"/>
              <a:t> </a:t>
            </a:r>
            <a:r>
              <a:rPr dirty="0"/>
              <a:t>you</a:t>
            </a:r>
            <a:r>
              <a:rPr dirty="0" spc="-20"/>
              <a:t> </a:t>
            </a:r>
            <a:r>
              <a:rPr dirty="0"/>
              <a:t>can</a:t>
            </a:r>
            <a:r>
              <a:rPr dirty="0" spc="-25"/>
              <a:t> </a:t>
            </a:r>
            <a:r>
              <a:rPr dirty="0"/>
              <a:t>do,</a:t>
            </a:r>
            <a:r>
              <a:rPr dirty="0" spc="-20"/>
              <a:t> </a:t>
            </a:r>
            <a:r>
              <a:rPr dirty="0"/>
              <a:t>unless</a:t>
            </a:r>
            <a:r>
              <a:rPr dirty="0" spc="-10"/>
              <a:t> </a:t>
            </a:r>
            <a:r>
              <a:rPr dirty="0"/>
              <a:t>I've</a:t>
            </a:r>
            <a:r>
              <a:rPr dirty="0" spc="-30"/>
              <a:t> </a:t>
            </a:r>
            <a:r>
              <a:rPr dirty="0" spc="-20"/>
              <a:t>been </a:t>
            </a:r>
            <a:r>
              <a:rPr dirty="0"/>
              <a:t>inaccurate</a:t>
            </a:r>
            <a:r>
              <a:rPr dirty="0" spc="-40"/>
              <a:t> </a:t>
            </a:r>
            <a:r>
              <a:rPr dirty="0"/>
              <a:t>and</a:t>
            </a:r>
            <a:r>
              <a:rPr dirty="0" spc="-30"/>
              <a:t> </a:t>
            </a:r>
            <a:r>
              <a:rPr dirty="0"/>
              <a:t>I've</a:t>
            </a:r>
            <a:r>
              <a:rPr dirty="0" spc="-25"/>
              <a:t> </a:t>
            </a:r>
            <a:r>
              <a:rPr dirty="0"/>
              <a:t>lied</a:t>
            </a:r>
            <a:r>
              <a:rPr dirty="0" spc="-15"/>
              <a:t> </a:t>
            </a:r>
            <a:r>
              <a:rPr dirty="0"/>
              <a:t>in</a:t>
            </a:r>
            <a:r>
              <a:rPr dirty="0" spc="-30"/>
              <a:t> </a:t>
            </a:r>
            <a:r>
              <a:rPr dirty="0"/>
              <a:t>ways</a:t>
            </a:r>
            <a:r>
              <a:rPr dirty="0" spc="-15"/>
              <a:t> </a:t>
            </a:r>
            <a:r>
              <a:rPr dirty="0"/>
              <a:t>in</a:t>
            </a:r>
            <a:r>
              <a:rPr dirty="0" spc="-15"/>
              <a:t> </a:t>
            </a:r>
            <a:r>
              <a:rPr dirty="0"/>
              <a:t>which</a:t>
            </a:r>
            <a:r>
              <a:rPr dirty="0" spc="-20"/>
              <a:t> </a:t>
            </a:r>
            <a:r>
              <a:rPr dirty="0"/>
              <a:t>it</a:t>
            </a:r>
            <a:r>
              <a:rPr dirty="0" spc="-30"/>
              <a:t> </a:t>
            </a:r>
            <a:r>
              <a:rPr dirty="0" spc="-10"/>
              <a:t>harms </a:t>
            </a:r>
            <a:r>
              <a:rPr dirty="0"/>
              <a:t>you,</a:t>
            </a:r>
            <a:r>
              <a:rPr dirty="0" spc="-40"/>
              <a:t> </a:t>
            </a:r>
            <a:r>
              <a:rPr dirty="0"/>
              <a:t>in</a:t>
            </a:r>
            <a:r>
              <a:rPr dirty="0" spc="-10"/>
              <a:t> </a:t>
            </a:r>
            <a:r>
              <a:rPr dirty="0"/>
              <a:t>which</a:t>
            </a:r>
            <a:r>
              <a:rPr dirty="0" spc="-30"/>
              <a:t> </a:t>
            </a:r>
            <a:r>
              <a:rPr dirty="0"/>
              <a:t>case</a:t>
            </a:r>
            <a:r>
              <a:rPr dirty="0" spc="-10"/>
              <a:t> </a:t>
            </a:r>
            <a:r>
              <a:rPr dirty="0"/>
              <a:t>you</a:t>
            </a:r>
            <a:r>
              <a:rPr dirty="0" spc="-30"/>
              <a:t> </a:t>
            </a:r>
            <a:r>
              <a:rPr dirty="0"/>
              <a:t>could</a:t>
            </a:r>
            <a:r>
              <a:rPr dirty="0" spc="-35"/>
              <a:t> </a:t>
            </a:r>
            <a:r>
              <a:rPr dirty="0"/>
              <a:t>sue me</a:t>
            </a:r>
            <a:r>
              <a:rPr dirty="0" spc="-15"/>
              <a:t> </a:t>
            </a:r>
            <a:r>
              <a:rPr dirty="0"/>
              <a:t>for</a:t>
            </a:r>
            <a:r>
              <a:rPr dirty="0" spc="-35"/>
              <a:t> </a:t>
            </a:r>
            <a:r>
              <a:rPr dirty="0" spc="-10"/>
              <a:t>libel.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8564" y="3436620"/>
            <a:ext cx="6155436" cy="3421378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38176" y="618920"/>
            <a:ext cx="8064500" cy="502666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8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 I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photograph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you,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photo.</a:t>
            </a:r>
            <a:r>
              <a:rPr dirty="0" sz="3200" spc="-9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are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limits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 do.</a:t>
            </a:r>
            <a:r>
              <a:rPr dirty="0" sz="3200" spc="-9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may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be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private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areas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which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cannot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take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photo.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might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ways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which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cannot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endParaRPr sz="3200">
              <a:latin typeface="Times New Roman"/>
              <a:cs typeface="Times New Roman"/>
            </a:endParaRPr>
          </a:p>
          <a:p>
            <a:pPr marL="12700" marR="1388110">
              <a:lnSpc>
                <a:spcPct val="106900"/>
              </a:lnSpc>
              <a:spcBef>
                <a:spcPts val="1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photo.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can't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photo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implied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endorsement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or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implied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libel.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does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Implied</a:t>
            </a:r>
            <a:r>
              <a:rPr dirty="0" sz="3200" spc="-2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 b="1">
                <a:solidFill>
                  <a:srgbClr val="1F1F1F"/>
                </a:solidFill>
                <a:latin typeface="Times New Roman"/>
                <a:cs typeface="Times New Roman"/>
              </a:rPr>
              <a:t>libel</a:t>
            </a:r>
            <a:endParaRPr sz="3200">
              <a:latin typeface="Times New Roman"/>
              <a:cs typeface="Times New Roman"/>
            </a:endParaRPr>
          </a:p>
          <a:p>
            <a:pPr marL="114300">
              <a:lnSpc>
                <a:spcPct val="100000"/>
              </a:lnSpc>
              <a:spcBef>
                <a:spcPts val="1065"/>
              </a:spcBef>
            </a:pP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mean?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9855" y="3819142"/>
            <a:ext cx="5724144" cy="3038855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dirty="0"/>
              <a:t>For</a:t>
            </a:r>
            <a:r>
              <a:rPr dirty="0" spc="-30"/>
              <a:t> </a:t>
            </a:r>
            <a:r>
              <a:rPr dirty="0"/>
              <a:t>example,</a:t>
            </a:r>
            <a:r>
              <a:rPr dirty="0" spc="-35"/>
              <a:t> </a:t>
            </a:r>
            <a:r>
              <a:rPr dirty="0"/>
              <a:t>here's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-5"/>
              <a:t> </a:t>
            </a:r>
            <a:r>
              <a:rPr dirty="0"/>
              <a:t>photograph</a:t>
            </a:r>
            <a:r>
              <a:rPr dirty="0" spc="-50"/>
              <a:t> </a:t>
            </a:r>
            <a:r>
              <a:rPr dirty="0"/>
              <a:t>that</a:t>
            </a:r>
            <a:r>
              <a:rPr dirty="0" spc="-10"/>
              <a:t> </a:t>
            </a:r>
            <a:r>
              <a:rPr dirty="0" spc="-25"/>
              <a:t>is </a:t>
            </a:r>
            <a:r>
              <a:rPr dirty="0"/>
              <a:t>presumably</a:t>
            </a:r>
            <a:r>
              <a:rPr dirty="0" spc="-75"/>
              <a:t> </a:t>
            </a:r>
            <a:r>
              <a:rPr dirty="0"/>
              <a:t>not</a:t>
            </a:r>
            <a:r>
              <a:rPr dirty="0" spc="-25"/>
              <a:t> </a:t>
            </a:r>
            <a:r>
              <a:rPr dirty="0"/>
              <a:t>what</a:t>
            </a:r>
            <a:r>
              <a:rPr dirty="0" spc="-45"/>
              <a:t> </a:t>
            </a:r>
            <a:r>
              <a:rPr dirty="0"/>
              <a:t>President</a:t>
            </a:r>
            <a:r>
              <a:rPr dirty="0" spc="-40"/>
              <a:t> </a:t>
            </a:r>
            <a:r>
              <a:rPr dirty="0"/>
              <a:t>George</a:t>
            </a:r>
            <a:r>
              <a:rPr dirty="0" spc="-110"/>
              <a:t> </a:t>
            </a:r>
            <a:r>
              <a:rPr dirty="0" spc="-100"/>
              <a:t>W.</a:t>
            </a:r>
            <a:r>
              <a:rPr dirty="0" spc="-25"/>
              <a:t> </a:t>
            </a:r>
            <a:r>
              <a:rPr dirty="0" spc="-20"/>
              <a:t>Bush </a:t>
            </a:r>
            <a:r>
              <a:rPr dirty="0"/>
              <a:t>actually</a:t>
            </a:r>
            <a:r>
              <a:rPr dirty="0" spc="-35"/>
              <a:t> </a:t>
            </a:r>
            <a:r>
              <a:rPr dirty="0"/>
              <a:t>did,</a:t>
            </a:r>
            <a:r>
              <a:rPr dirty="0" spc="-20"/>
              <a:t> </a:t>
            </a:r>
            <a:r>
              <a:rPr dirty="0"/>
              <a:t>but</a:t>
            </a:r>
            <a:r>
              <a:rPr dirty="0" spc="-20"/>
              <a:t> </a:t>
            </a:r>
            <a:r>
              <a:rPr dirty="0"/>
              <a:t>somebody</a:t>
            </a:r>
            <a:r>
              <a:rPr dirty="0" spc="-45"/>
              <a:t> </a:t>
            </a:r>
            <a:r>
              <a:rPr dirty="0"/>
              <a:t>thought</a:t>
            </a:r>
            <a:r>
              <a:rPr dirty="0" spc="-40"/>
              <a:t> </a:t>
            </a:r>
            <a:r>
              <a:rPr dirty="0"/>
              <a:t>it</a:t>
            </a:r>
            <a:r>
              <a:rPr dirty="0" spc="-20"/>
              <a:t> </a:t>
            </a:r>
            <a:r>
              <a:rPr dirty="0"/>
              <a:t>would</a:t>
            </a:r>
            <a:r>
              <a:rPr dirty="0" spc="-35"/>
              <a:t> </a:t>
            </a:r>
            <a:r>
              <a:rPr dirty="0"/>
              <a:t>be</a:t>
            </a:r>
            <a:r>
              <a:rPr dirty="0" spc="5"/>
              <a:t> </a:t>
            </a:r>
            <a:r>
              <a:rPr dirty="0" spc="-20"/>
              <a:t>very </a:t>
            </a:r>
            <a:r>
              <a:rPr dirty="0"/>
              <a:t>funny</a:t>
            </a:r>
            <a:r>
              <a:rPr dirty="0" spc="-35"/>
              <a:t> </a:t>
            </a:r>
            <a:r>
              <a:rPr dirty="0"/>
              <a:t>to</a:t>
            </a:r>
            <a:r>
              <a:rPr dirty="0" spc="-30"/>
              <a:t> </a:t>
            </a:r>
            <a:r>
              <a:rPr dirty="0"/>
              <a:t>create</a:t>
            </a:r>
            <a:r>
              <a:rPr dirty="0" spc="-5"/>
              <a:t> </a:t>
            </a:r>
            <a:r>
              <a:rPr dirty="0"/>
              <a:t>this</a:t>
            </a:r>
            <a:r>
              <a:rPr dirty="0" spc="-10"/>
              <a:t> </a:t>
            </a:r>
            <a:r>
              <a:rPr dirty="0"/>
              <a:t>kind</a:t>
            </a:r>
            <a:r>
              <a:rPr dirty="0" spc="-35"/>
              <a:t> </a:t>
            </a:r>
            <a:r>
              <a:rPr dirty="0"/>
              <a:t>of</a:t>
            </a:r>
            <a:r>
              <a:rPr dirty="0" spc="-5"/>
              <a:t> </a:t>
            </a:r>
            <a:r>
              <a:rPr dirty="0"/>
              <a:t>photoshopped</a:t>
            </a:r>
            <a:r>
              <a:rPr dirty="0" spc="-55"/>
              <a:t> </a:t>
            </a:r>
            <a:r>
              <a:rPr dirty="0" spc="-10"/>
              <a:t>image.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1724" y="2781298"/>
            <a:ext cx="7542276" cy="4076699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</a:pPr>
            <a:r>
              <a:rPr dirty="0"/>
              <a:t>And</a:t>
            </a:r>
            <a:r>
              <a:rPr dirty="0" spc="-20"/>
              <a:t> </a:t>
            </a:r>
            <a:r>
              <a:rPr dirty="0"/>
              <a:t>one</a:t>
            </a:r>
            <a:r>
              <a:rPr dirty="0" spc="-20"/>
              <a:t> </a:t>
            </a:r>
            <a:r>
              <a:rPr dirty="0"/>
              <a:t>can</a:t>
            </a:r>
            <a:r>
              <a:rPr dirty="0" spc="-10"/>
              <a:t> </a:t>
            </a:r>
            <a:r>
              <a:rPr dirty="0"/>
              <a:t>see</a:t>
            </a:r>
            <a:r>
              <a:rPr dirty="0" spc="-5"/>
              <a:t> </a:t>
            </a:r>
            <a:r>
              <a:rPr dirty="0"/>
              <a:t>that</a:t>
            </a:r>
            <a:r>
              <a:rPr dirty="0" spc="-10"/>
              <a:t> </a:t>
            </a:r>
            <a:r>
              <a:rPr dirty="0"/>
              <a:t>if</a:t>
            </a:r>
            <a:r>
              <a:rPr dirty="0" spc="-20"/>
              <a:t> </a:t>
            </a:r>
            <a:r>
              <a:rPr dirty="0"/>
              <a:t>this</a:t>
            </a:r>
            <a:r>
              <a:rPr dirty="0" spc="-10"/>
              <a:t> </a:t>
            </a:r>
            <a:r>
              <a:rPr dirty="0"/>
              <a:t>weren't</a:t>
            </a:r>
            <a:r>
              <a:rPr dirty="0" spc="-30"/>
              <a:t> </a:t>
            </a:r>
            <a:r>
              <a:rPr dirty="0"/>
              <a:t>a</a:t>
            </a:r>
            <a:r>
              <a:rPr dirty="0" spc="-10"/>
              <a:t> </a:t>
            </a:r>
            <a:r>
              <a:rPr dirty="0"/>
              <a:t>public</a:t>
            </a:r>
            <a:r>
              <a:rPr dirty="0" spc="-40"/>
              <a:t> </a:t>
            </a:r>
            <a:r>
              <a:rPr dirty="0" spc="-10"/>
              <a:t>figure, </a:t>
            </a:r>
            <a:r>
              <a:rPr dirty="0"/>
              <a:t>this</a:t>
            </a:r>
            <a:r>
              <a:rPr dirty="0" spc="-5"/>
              <a:t> </a:t>
            </a:r>
            <a:r>
              <a:rPr dirty="0"/>
              <a:t>kind</a:t>
            </a:r>
            <a:r>
              <a:rPr dirty="0" spc="-20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photograph</a:t>
            </a:r>
            <a:r>
              <a:rPr dirty="0" spc="-45"/>
              <a:t> </a:t>
            </a:r>
            <a:r>
              <a:rPr dirty="0"/>
              <a:t>is</a:t>
            </a:r>
            <a:r>
              <a:rPr dirty="0" spc="-10"/>
              <a:t> </a:t>
            </a:r>
            <a:r>
              <a:rPr dirty="0"/>
              <a:t>something</a:t>
            </a:r>
            <a:r>
              <a:rPr dirty="0" spc="-45"/>
              <a:t> </a:t>
            </a:r>
            <a:r>
              <a:rPr dirty="0"/>
              <a:t>that could</a:t>
            </a:r>
            <a:r>
              <a:rPr dirty="0" spc="-35"/>
              <a:t> </a:t>
            </a:r>
            <a:r>
              <a:rPr dirty="0" spc="-25"/>
              <a:t>be </a:t>
            </a:r>
            <a:r>
              <a:rPr dirty="0"/>
              <a:t>demeaning</a:t>
            </a:r>
            <a:r>
              <a:rPr dirty="0" spc="-70"/>
              <a:t> </a:t>
            </a:r>
            <a:r>
              <a:rPr dirty="0"/>
              <a:t>and</a:t>
            </a:r>
            <a:r>
              <a:rPr dirty="0" spc="-55"/>
              <a:t> </a:t>
            </a:r>
            <a:r>
              <a:rPr dirty="0"/>
              <a:t>could</a:t>
            </a:r>
            <a:r>
              <a:rPr dirty="0" spc="-60"/>
              <a:t> </a:t>
            </a:r>
            <a:r>
              <a:rPr dirty="0"/>
              <a:t>harm</a:t>
            </a:r>
            <a:r>
              <a:rPr dirty="0" spc="-55"/>
              <a:t> </a:t>
            </a:r>
            <a:r>
              <a:rPr dirty="0"/>
              <a:t>somebody's</a:t>
            </a:r>
            <a:r>
              <a:rPr dirty="0" spc="-75"/>
              <a:t> </a:t>
            </a:r>
            <a:r>
              <a:rPr dirty="0"/>
              <a:t>career</a:t>
            </a:r>
            <a:r>
              <a:rPr dirty="0" spc="-60"/>
              <a:t> </a:t>
            </a:r>
            <a:r>
              <a:rPr dirty="0" spc="-25"/>
              <a:t>or </a:t>
            </a:r>
            <a:r>
              <a:rPr dirty="0"/>
              <a:t>reputation</a:t>
            </a:r>
            <a:r>
              <a:rPr dirty="0" spc="-45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/>
              <a:t>they</a:t>
            </a:r>
            <a:r>
              <a:rPr dirty="0" spc="-15"/>
              <a:t> </a:t>
            </a:r>
            <a:r>
              <a:rPr dirty="0"/>
              <a:t>might</a:t>
            </a:r>
            <a:r>
              <a:rPr dirty="0" spc="-10"/>
              <a:t> </a:t>
            </a:r>
            <a:r>
              <a:rPr dirty="0" spc="-20"/>
              <a:t>sue.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863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294233" y="2827782"/>
            <a:ext cx="7308215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libel</a:t>
            </a:r>
            <a:r>
              <a:rPr dirty="0" sz="3200" spc="-2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through</a:t>
            </a:r>
            <a:r>
              <a:rPr dirty="0" sz="3200" spc="-5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altered</a:t>
            </a:r>
            <a:r>
              <a:rPr dirty="0" sz="3200" spc="-3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images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4210" rIns="0" bIns="0" rtlCol="0" vert="horz">
            <a:spAutoFit/>
          </a:bodyPr>
          <a:lstStyle/>
          <a:p>
            <a:pPr marL="131445" marR="5080">
              <a:lnSpc>
                <a:spcPct val="107100"/>
              </a:lnSpc>
              <a:spcBef>
                <a:spcPts val="85"/>
              </a:spcBef>
            </a:pPr>
            <a:r>
              <a:rPr dirty="0" spc="-70"/>
              <a:t>You</a:t>
            </a:r>
            <a:r>
              <a:rPr dirty="0" spc="-50"/>
              <a:t> </a:t>
            </a:r>
            <a:r>
              <a:rPr dirty="0"/>
              <a:t>don't</a:t>
            </a:r>
            <a:r>
              <a:rPr dirty="0" spc="-55"/>
              <a:t> </a:t>
            </a:r>
            <a:r>
              <a:rPr dirty="0"/>
              <a:t>actually</a:t>
            </a:r>
            <a:r>
              <a:rPr dirty="0" spc="-60"/>
              <a:t> </a:t>
            </a:r>
            <a:r>
              <a:rPr dirty="0"/>
              <a:t>have</a:t>
            </a:r>
            <a:r>
              <a:rPr dirty="0" spc="-50"/>
              <a:t> </a:t>
            </a:r>
            <a:r>
              <a:rPr dirty="0"/>
              <a:t>to</a:t>
            </a:r>
            <a:r>
              <a:rPr dirty="0" spc="-35"/>
              <a:t> </a:t>
            </a:r>
            <a:r>
              <a:rPr dirty="0"/>
              <a:t>alter</a:t>
            </a:r>
            <a:r>
              <a:rPr dirty="0" spc="-40"/>
              <a:t> </a:t>
            </a:r>
            <a:r>
              <a:rPr dirty="0"/>
              <a:t>an</a:t>
            </a:r>
            <a:r>
              <a:rPr dirty="0" spc="-35"/>
              <a:t> </a:t>
            </a:r>
            <a:r>
              <a:rPr dirty="0"/>
              <a:t>image.</a:t>
            </a:r>
            <a:r>
              <a:rPr dirty="0" spc="-120"/>
              <a:t> </a:t>
            </a:r>
            <a:r>
              <a:rPr dirty="0" spc="-100"/>
              <a:t>We</a:t>
            </a:r>
            <a:r>
              <a:rPr dirty="0" spc="-35"/>
              <a:t> </a:t>
            </a:r>
            <a:r>
              <a:rPr dirty="0" spc="-25"/>
              <a:t>all </a:t>
            </a:r>
            <a:r>
              <a:rPr dirty="0"/>
              <a:t>have</a:t>
            </a:r>
            <a:r>
              <a:rPr dirty="0" spc="-15"/>
              <a:t> </a:t>
            </a:r>
            <a:r>
              <a:rPr dirty="0"/>
              <a:t>moments</a:t>
            </a:r>
            <a:r>
              <a:rPr dirty="0" spc="-35"/>
              <a:t> </a:t>
            </a:r>
            <a:r>
              <a:rPr dirty="0"/>
              <a:t>where</a:t>
            </a:r>
            <a:r>
              <a:rPr dirty="0" spc="-25"/>
              <a:t> </a:t>
            </a:r>
            <a:r>
              <a:rPr dirty="0"/>
              <a:t>we didn't</a:t>
            </a:r>
            <a:r>
              <a:rPr dirty="0" spc="-30"/>
              <a:t> </a:t>
            </a:r>
            <a:r>
              <a:rPr dirty="0"/>
              <a:t>look</a:t>
            </a:r>
            <a:r>
              <a:rPr dirty="0" spc="-15"/>
              <a:t> </a:t>
            </a:r>
            <a:r>
              <a:rPr dirty="0"/>
              <a:t>our</a:t>
            </a:r>
            <a:r>
              <a:rPr dirty="0" spc="-10"/>
              <a:t> best.</a:t>
            </a:r>
            <a:r>
              <a:rPr dirty="0" spc="-204"/>
              <a:t> </a:t>
            </a:r>
            <a:r>
              <a:rPr dirty="0" spc="-25"/>
              <a:t>And </a:t>
            </a:r>
            <a:r>
              <a:rPr dirty="0"/>
              <a:t>if</a:t>
            </a:r>
            <a:r>
              <a:rPr dirty="0" spc="-30"/>
              <a:t> </a:t>
            </a:r>
            <a:r>
              <a:rPr dirty="0"/>
              <a:t>somebody</a:t>
            </a:r>
            <a:r>
              <a:rPr dirty="0" spc="-60"/>
              <a:t> </a:t>
            </a:r>
            <a:r>
              <a:rPr dirty="0"/>
              <a:t>just</a:t>
            </a:r>
            <a:r>
              <a:rPr dirty="0" spc="-20"/>
              <a:t> </a:t>
            </a:r>
            <a:r>
              <a:rPr dirty="0"/>
              <a:t>happens</a:t>
            </a:r>
            <a:r>
              <a:rPr dirty="0" spc="-60"/>
              <a:t> </a:t>
            </a:r>
            <a:r>
              <a:rPr dirty="0"/>
              <a:t>to</a:t>
            </a:r>
            <a:r>
              <a:rPr dirty="0" spc="-20"/>
              <a:t> </a:t>
            </a:r>
            <a:r>
              <a:rPr dirty="0"/>
              <a:t>capture</a:t>
            </a:r>
            <a:r>
              <a:rPr dirty="0" spc="-35"/>
              <a:t> </a:t>
            </a:r>
            <a:r>
              <a:rPr dirty="0"/>
              <a:t>such</a:t>
            </a:r>
            <a:r>
              <a:rPr dirty="0" spc="-35"/>
              <a:t> </a:t>
            </a:r>
            <a:r>
              <a:rPr dirty="0"/>
              <a:t>a</a:t>
            </a:r>
            <a:r>
              <a:rPr dirty="0" spc="-20"/>
              <a:t> </a:t>
            </a:r>
            <a:r>
              <a:rPr dirty="0" spc="-10"/>
              <a:t>moment </a:t>
            </a:r>
            <a:r>
              <a:rPr dirty="0"/>
              <a:t>and</a:t>
            </a:r>
            <a:r>
              <a:rPr dirty="0" spc="-25"/>
              <a:t> </a:t>
            </a:r>
            <a:r>
              <a:rPr dirty="0"/>
              <a:t>then</a:t>
            </a:r>
            <a:r>
              <a:rPr dirty="0" spc="-15"/>
              <a:t> </a:t>
            </a:r>
            <a:r>
              <a:rPr dirty="0"/>
              <a:t>makes</a:t>
            </a:r>
            <a:r>
              <a:rPr dirty="0" spc="-20"/>
              <a:t> </a:t>
            </a:r>
            <a:r>
              <a:rPr dirty="0"/>
              <a:t>it</a:t>
            </a:r>
            <a:r>
              <a:rPr dirty="0" spc="-5"/>
              <a:t> </a:t>
            </a:r>
            <a:r>
              <a:rPr dirty="0"/>
              <a:t>public,</a:t>
            </a:r>
            <a:r>
              <a:rPr dirty="0" spc="-35"/>
              <a:t> </a:t>
            </a:r>
            <a:r>
              <a:rPr dirty="0"/>
              <a:t>this</a:t>
            </a:r>
            <a:r>
              <a:rPr dirty="0" spc="-5"/>
              <a:t> </a:t>
            </a:r>
            <a:r>
              <a:rPr dirty="0"/>
              <a:t>is</a:t>
            </a:r>
            <a:r>
              <a:rPr dirty="0" spc="-5"/>
              <a:t> </a:t>
            </a:r>
            <a:r>
              <a:rPr dirty="0"/>
              <a:t>something</a:t>
            </a:r>
            <a:r>
              <a:rPr dirty="0" spc="-40"/>
              <a:t> </a:t>
            </a:r>
            <a:r>
              <a:rPr dirty="0"/>
              <a:t>that</a:t>
            </a:r>
            <a:r>
              <a:rPr dirty="0" spc="-20"/>
              <a:t> </a:t>
            </a:r>
            <a:r>
              <a:rPr dirty="0" spc="-25"/>
              <a:t>we </a:t>
            </a:r>
            <a:r>
              <a:rPr dirty="0"/>
              <a:t>might</a:t>
            </a:r>
            <a:r>
              <a:rPr dirty="0" spc="-50"/>
              <a:t> </a:t>
            </a:r>
            <a:r>
              <a:rPr dirty="0"/>
              <a:t>feel</a:t>
            </a:r>
            <a:r>
              <a:rPr dirty="0" spc="-50"/>
              <a:t> </a:t>
            </a:r>
            <a:r>
              <a:rPr dirty="0"/>
              <a:t>very</a:t>
            </a:r>
            <a:r>
              <a:rPr dirty="0" spc="-40"/>
              <a:t> </a:t>
            </a:r>
            <a:r>
              <a:rPr dirty="0"/>
              <a:t>embarrassed</a:t>
            </a:r>
            <a:r>
              <a:rPr dirty="0" spc="-50"/>
              <a:t> </a:t>
            </a:r>
            <a:r>
              <a:rPr dirty="0" spc="-10"/>
              <a:t>about.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4620" y="3428998"/>
            <a:ext cx="6458711" cy="3428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18135" rIns="0" bIns="0" rtlCol="0" vert="horz">
            <a:spAutoFit/>
          </a:bodyPr>
          <a:lstStyle/>
          <a:p>
            <a:pPr marL="95250" marR="5080">
              <a:lnSpc>
                <a:spcPct val="107000"/>
              </a:lnSpc>
              <a:spcBef>
                <a:spcPts val="95"/>
              </a:spcBef>
            </a:pPr>
            <a:r>
              <a:rPr dirty="0"/>
              <a:t>So,</a:t>
            </a:r>
            <a:r>
              <a:rPr dirty="0" spc="-25"/>
              <a:t> </a:t>
            </a:r>
            <a:r>
              <a:rPr dirty="0"/>
              <a:t>we</a:t>
            </a:r>
            <a:r>
              <a:rPr dirty="0" spc="-20"/>
              <a:t> </a:t>
            </a:r>
            <a:r>
              <a:rPr dirty="0"/>
              <a:t>have</a:t>
            </a:r>
            <a:r>
              <a:rPr dirty="0" spc="-35"/>
              <a:t> </a:t>
            </a:r>
            <a:r>
              <a:rPr dirty="0"/>
              <a:t>an</a:t>
            </a:r>
            <a:r>
              <a:rPr dirty="0" spc="-40"/>
              <a:t> </a:t>
            </a:r>
            <a:r>
              <a:rPr dirty="0"/>
              <a:t>issue</a:t>
            </a:r>
            <a:r>
              <a:rPr dirty="0" spc="-10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/>
              <a:t>possibly</a:t>
            </a:r>
            <a:r>
              <a:rPr dirty="0" spc="-45"/>
              <a:t> </a:t>
            </a:r>
            <a:r>
              <a:rPr dirty="0"/>
              <a:t>creating</a:t>
            </a:r>
            <a:r>
              <a:rPr dirty="0" spc="-50"/>
              <a:t> </a:t>
            </a:r>
            <a:r>
              <a:rPr dirty="0" spc="-25"/>
              <a:t>an </a:t>
            </a:r>
            <a:r>
              <a:rPr dirty="0"/>
              <a:t>environment</a:t>
            </a:r>
            <a:r>
              <a:rPr dirty="0" spc="-55"/>
              <a:t> </a:t>
            </a:r>
            <a:r>
              <a:rPr dirty="0"/>
              <a:t>where</a:t>
            </a:r>
            <a:r>
              <a:rPr dirty="0" spc="-40"/>
              <a:t> </a:t>
            </a:r>
            <a:r>
              <a:rPr dirty="0"/>
              <a:t>our</a:t>
            </a:r>
            <a:r>
              <a:rPr dirty="0" spc="-35"/>
              <a:t> </a:t>
            </a:r>
            <a:r>
              <a:rPr dirty="0"/>
              <a:t>careers</a:t>
            </a:r>
            <a:r>
              <a:rPr dirty="0" spc="-35"/>
              <a:t> </a:t>
            </a:r>
            <a:r>
              <a:rPr dirty="0"/>
              <a:t>and</a:t>
            </a:r>
            <a:r>
              <a:rPr dirty="0" spc="-30"/>
              <a:t> </a:t>
            </a:r>
            <a:r>
              <a:rPr dirty="0"/>
              <a:t>reputations</a:t>
            </a:r>
            <a:r>
              <a:rPr dirty="0" spc="-45"/>
              <a:t> </a:t>
            </a:r>
            <a:r>
              <a:rPr dirty="0" spc="-25"/>
              <a:t>are </a:t>
            </a:r>
            <a:r>
              <a:rPr dirty="0"/>
              <a:t>hurt</a:t>
            </a:r>
            <a:r>
              <a:rPr dirty="0" spc="-40"/>
              <a:t> </a:t>
            </a:r>
            <a:r>
              <a:rPr dirty="0"/>
              <a:t>because</a:t>
            </a:r>
            <a:r>
              <a:rPr dirty="0" spc="-45"/>
              <a:t> </a:t>
            </a:r>
            <a:r>
              <a:rPr dirty="0"/>
              <a:t>somebody</a:t>
            </a:r>
            <a:r>
              <a:rPr dirty="0" spc="-55"/>
              <a:t> </a:t>
            </a:r>
            <a:r>
              <a:rPr dirty="0"/>
              <a:t>took</a:t>
            </a:r>
            <a:r>
              <a:rPr dirty="0" spc="-30"/>
              <a:t> </a:t>
            </a:r>
            <a:r>
              <a:rPr dirty="0"/>
              <a:t>a</a:t>
            </a:r>
            <a:r>
              <a:rPr dirty="0" spc="-10"/>
              <a:t> </a:t>
            </a:r>
            <a:r>
              <a:rPr dirty="0"/>
              <a:t>picture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 spc="-25"/>
              <a:t>an </a:t>
            </a:r>
            <a:r>
              <a:rPr dirty="0" b="1">
                <a:latin typeface="Times New Roman"/>
                <a:cs typeface="Times New Roman"/>
              </a:rPr>
              <a:t>unflattering</a:t>
            </a:r>
            <a:r>
              <a:rPr dirty="0" spc="-60" b="1">
                <a:latin typeface="Times New Roman"/>
                <a:cs typeface="Times New Roman"/>
              </a:rPr>
              <a:t> </a:t>
            </a:r>
            <a:r>
              <a:rPr dirty="0" b="1">
                <a:latin typeface="Times New Roman"/>
                <a:cs typeface="Times New Roman"/>
              </a:rPr>
              <a:t>moment</a:t>
            </a:r>
            <a:r>
              <a:rPr dirty="0" spc="-30" b="1">
                <a:latin typeface="Times New Roman"/>
                <a:cs typeface="Times New Roman"/>
              </a:rPr>
              <a:t> </a:t>
            </a:r>
            <a:r>
              <a:rPr dirty="0"/>
              <a:t>and</a:t>
            </a:r>
            <a:r>
              <a:rPr dirty="0" spc="-25"/>
              <a:t> </a:t>
            </a:r>
            <a:r>
              <a:rPr dirty="0"/>
              <a:t>used</a:t>
            </a:r>
            <a:r>
              <a:rPr dirty="0" spc="-25"/>
              <a:t> </a:t>
            </a:r>
            <a:r>
              <a:rPr dirty="0"/>
              <a:t>that</a:t>
            </a:r>
            <a:r>
              <a:rPr dirty="0" spc="-15"/>
              <a:t> </a:t>
            </a:r>
            <a:r>
              <a:rPr dirty="0"/>
              <a:t>to</a:t>
            </a:r>
            <a:r>
              <a:rPr dirty="0" spc="-10"/>
              <a:t> characterize </a:t>
            </a:r>
            <a:r>
              <a:rPr dirty="0"/>
              <a:t>who</a:t>
            </a:r>
            <a:r>
              <a:rPr dirty="0" spc="-30"/>
              <a:t> </a:t>
            </a:r>
            <a:r>
              <a:rPr dirty="0"/>
              <a:t>we</a:t>
            </a:r>
            <a:r>
              <a:rPr dirty="0" spc="-20"/>
              <a:t> are.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travel</dc:creator>
  <dc:title>Slide 1</dc:title>
  <dcterms:created xsi:type="dcterms:W3CDTF">2025-01-19T09:17:31Z</dcterms:created>
  <dcterms:modified xsi:type="dcterms:W3CDTF">2025-01-19T09:17:31Z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2023-10-30T00:00:00Z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2025-01-19T00:00:00Z</vt:filetime>
  </property>
  <property fmtid="{D5CDD505-2E9C-101B-9397-08002B2CF9AE}" pid="5" name="Producer">
    <vt:lpwstr>Microsoft® PowerPoint® 2021</vt:lpwstr>
  </property>
</Properties>
</file>