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9" r:id="rId5"/>
    <p:sldId id="258" r:id="rId6"/>
    <p:sldId id="264" r:id="rId7"/>
    <p:sldId id="263" r:id="rId8"/>
    <p:sldId id="262" r:id="rId9"/>
    <p:sldId id="261" r:id="rId10"/>
    <p:sldId id="269" r:id="rId11"/>
    <p:sldId id="268" r:id="rId12"/>
    <p:sldId id="267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1" y="5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59848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926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3105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3081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0266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1219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479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5228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39405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779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54144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32ACA-B4B5-4B6A-A97A-85AB6C2A3870}" type="datetimeFigureOut">
              <a:rPr lang="ar-IQ" smtClean="0"/>
              <a:t>13/09/1446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F8156-D27B-456E-9E27-89201DBAD7D8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557095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fi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fif"/><Relationship Id="rId5" Type="http://schemas.openxmlformats.org/officeDocument/2006/relationships/image" Target="../media/image20.jpg"/><Relationship Id="rId4" Type="http://schemas.openxmlformats.org/officeDocument/2006/relationships/image" Target="../media/image19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C390A1-7F2F-CA3A-9328-39671D3008BE}"/>
              </a:ext>
            </a:extLst>
          </p:cNvPr>
          <p:cNvSpPr txBox="1"/>
          <p:nvPr/>
        </p:nvSpPr>
        <p:spPr>
          <a:xfrm>
            <a:off x="4145280" y="2767280"/>
            <a:ext cx="390144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8000" dirty="0">
                <a:cs typeface="+mj-cs"/>
              </a:rPr>
              <a:t>The skull</a:t>
            </a:r>
            <a:endParaRPr lang="ar-IQ" sz="80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37337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961313-5BD2-59C7-9DF7-0211E93A31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" t="12353" r="5880" b="21424"/>
          <a:stretch/>
        </p:blipFill>
        <p:spPr>
          <a:xfrm>
            <a:off x="0" y="574766"/>
            <a:ext cx="2717074" cy="27170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913DD3-BA8B-6156-A877-EBE52E61B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926" y="574766"/>
            <a:ext cx="2717074" cy="27170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FF1846-EE82-C307-137A-286B832AF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463" y="574766"/>
            <a:ext cx="2717074" cy="27170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1B657B-400F-6F5A-0AFC-1AB5A09649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78" r="61976" b="-1"/>
          <a:stretch/>
        </p:blipFill>
        <p:spPr>
          <a:xfrm>
            <a:off x="4737463" y="3566624"/>
            <a:ext cx="2717074" cy="27170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10D9D3-2A0D-E8AD-DADA-09A224E960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6" y="3566161"/>
            <a:ext cx="2718000" cy="271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E15EDE-0CBC-36D8-58CF-25554B30CA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926" y="3566624"/>
            <a:ext cx="2717074" cy="271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36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E0FE03-910C-778C-E5BF-623DDD08E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6" y="1515600"/>
            <a:ext cx="3826800" cy="382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38BEEF-5A1E-E10B-A194-0264A5B07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601" y="1515600"/>
            <a:ext cx="3826800" cy="3826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3E6F89-5FDF-C979-DB95-E966BC6F3B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976" y="1515600"/>
            <a:ext cx="3826800" cy="38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3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72CD0D-8527-3F35-EDFD-827B9E176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756" y="571887"/>
            <a:ext cx="7908487" cy="57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98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782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B21FE6-9E9C-136F-B87E-8D3C6F86C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466" y="0"/>
            <a:ext cx="9599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79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B691C9-98DC-0F7C-DF3F-2B9B0D053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5745"/>
            <a:ext cx="3826510" cy="3826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5D400E-D901-BDC4-503A-58FBF9586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745" y="1515745"/>
            <a:ext cx="3826510" cy="38265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779C4D-7EE5-C5F9-FBC7-B04BC7E22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490" y="1515745"/>
            <a:ext cx="3826510" cy="382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73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B2C0BB-D28D-7100-4AEA-A4DF2C4CD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816" y="1515600"/>
            <a:ext cx="3826800" cy="382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C4AB68-4956-8A4C-56A2-64FB1318E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384" y="1515600"/>
            <a:ext cx="3826800" cy="38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69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442FF2-1786-2CA1-9F21-A34011FB9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208" y="1515600"/>
            <a:ext cx="3826800" cy="382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F3460C-BEA2-0F0F-9641-1E2683802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92" y="1515600"/>
            <a:ext cx="3826800" cy="38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2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1A87F6-DA60-0F93-80E6-DC9D20F5F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8" y="1600944"/>
            <a:ext cx="3826800" cy="382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89E844-BEDD-DB0C-399B-F47C69583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522" y="1600944"/>
            <a:ext cx="3826800" cy="3826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C895A3-453C-B39B-7BEB-DEE00AF19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600" y="1600944"/>
            <a:ext cx="3826800" cy="38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0663DF-E0C1-2A39-D4D5-2D5D1C037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968" y="1515600"/>
            <a:ext cx="3826800" cy="382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2FB2F7-694A-8BEE-15C6-EFA0FDDD3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34" y="1515600"/>
            <a:ext cx="3826800" cy="38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25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A7DB33-82A5-90B0-7C11-0AB4695D8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53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668BF-65A8-B21A-4A35-2DBD2D537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62" y="1515600"/>
            <a:ext cx="3826800" cy="382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FF3CAB-6FDE-BAA9-AC6B-A87E73AD6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840" y="1515600"/>
            <a:ext cx="3826800" cy="382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06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</TotalTime>
  <Words>2</Words>
  <Application>Microsoft Office PowerPoint</Application>
  <PresentationFormat>Widescreen</PresentationFormat>
  <Paragraphs>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SAJAD SM</dc:creator>
  <cp:lastModifiedBy>SAJAD SM</cp:lastModifiedBy>
  <cp:revision>2</cp:revision>
  <dcterms:created xsi:type="dcterms:W3CDTF">2025-03-12T04:44:30Z</dcterms:created>
  <dcterms:modified xsi:type="dcterms:W3CDTF">2025-03-12T05:21:02Z</dcterms:modified>
</cp:coreProperties>
</file>