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1" y="5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58C8E-C083-4B58-A9D9-925173183F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2F7111-5692-69C4-7734-8060A460A1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D92B5-0FC1-3922-7430-6C4BA973E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AAEE-A1BB-4A47-B047-0263F0CD3158}" type="datetimeFigureOut">
              <a:rPr lang="ar-IQ" smtClean="0"/>
              <a:t>21/09/1446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8492D-3C12-1B18-AA2C-9279EE532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481D1-9843-10F6-E94C-0D136943C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3B13-4AC4-40AB-A647-FECD9D4C72E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02727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5599B-69CA-EDA4-DE17-A2E8709A3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F0AF36-758A-5A6E-F11A-30E4373CD4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E3453B-2AEB-FC9E-390E-41132AC11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AAEE-A1BB-4A47-B047-0263F0CD3158}" type="datetimeFigureOut">
              <a:rPr lang="ar-IQ" smtClean="0"/>
              <a:t>21/09/1446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5A12A9-B36B-1AC1-AEFD-BD4FEECD9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64350-823E-F1FD-EB51-EE3D9B857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3B13-4AC4-40AB-A647-FECD9D4C72E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98658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249AFB-4327-15BB-8354-E18D064235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5ABD2A-AA3D-181B-CBA7-08870FB17F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FCC0D8-CB4F-0B9C-B825-459F6C93D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AAEE-A1BB-4A47-B047-0263F0CD3158}" type="datetimeFigureOut">
              <a:rPr lang="ar-IQ" smtClean="0"/>
              <a:t>21/09/1446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3F964-6D6B-D722-D3D7-B56D4FD76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A52A3-DA42-A6DE-D89C-224C6253F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3B13-4AC4-40AB-A647-FECD9D4C72E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54838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2ADC2-002C-6917-850F-223AC8D41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473D7-20A8-3F48-0232-5F8BB74D5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13564-BAF8-A304-7B10-A484324E5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AAEE-A1BB-4A47-B047-0263F0CD3158}" type="datetimeFigureOut">
              <a:rPr lang="ar-IQ" smtClean="0"/>
              <a:t>21/09/1446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359FF-E73F-9C81-12FF-17807899F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3E66AE-193E-B779-C119-AEECAD72D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3B13-4AC4-40AB-A647-FECD9D4C72E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88839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E2662-A040-51B7-B371-17EB7C3FF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72F350-00B6-89E0-6B7E-EC8C6FD07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4DCBFE-FF8B-8854-62B7-E9391DE9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AAEE-A1BB-4A47-B047-0263F0CD3158}" type="datetimeFigureOut">
              <a:rPr lang="ar-IQ" smtClean="0"/>
              <a:t>21/09/1446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3F63F4-E1F4-A1B8-7357-4E864D1FF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80A3E-810B-196A-572F-E10FCFF24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3B13-4AC4-40AB-A647-FECD9D4C72E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30792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792A3-64EF-7F31-4BC4-F7E23B7D0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5673E-C848-2810-A233-64BC5C7D2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EA32D8-97D5-53F4-A7AF-0132B7314E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FE8A6D-52BA-BE2F-8F88-4FB384049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AAEE-A1BB-4A47-B047-0263F0CD3158}" type="datetimeFigureOut">
              <a:rPr lang="ar-IQ" smtClean="0"/>
              <a:t>21/09/1446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C394C5-DF08-6BE5-E267-4060B039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3510C4-5D36-03F0-569E-6BB5F1AC5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3B13-4AC4-40AB-A647-FECD9D4C72E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503649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515EA-FDDC-B015-C8ED-52C42CD8A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34C78-71B8-77A6-667E-459B9019A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9FA116-BC08-5018-B7AB-71C191B24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CEA791-65C2-5CFC-2F4E-0062FD80F9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2790DF-769E-C2F6-34F7-3A5ADB169B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D64A62-94C8-D6AB-782F-3625DD07C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AAEE-A1BB-4A47-B047-0263F0CD3158}" type="datetimeFigureOut">
              <a:rPr lang="ar-IQ" smtClean="0"/>
              <a:t>21/09/1446</a:t>
            </a:fld>
            <a:endParaRPr lang="ar-IQ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3304D8-92E7-50B7-64B9-722FC486C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E0BE63-EC56-DA13-87A2-99898CA87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3B13-4AC4-40AB-A647-FECD9D4C72E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65681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B46F2-9B65-DB6B-E431-043B7E9DE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B02018-6D41-2E0E-E795-858B4D6E1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AAEE-A1BB-4A47-B047-0263F0CD3158}" type="datetimeFigureOut">
              <a:rPr lang="ar-IQ" smtClean="0"/>
              <a:t>21/09/1446</a:t>
            </a:fld>
            <a:endParaRPr lang="ar-IQ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D54FF9-76A8-36E1-73B1-DFD9BDFB1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C28658-ED08-7C50-EA7C-872568845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3B13-4AC4-40AB-A647-FECD9D4C72E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40954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46A90B-6940-CD0B-966B-D236AD17F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AAEE-A1BB-4A47-B047-0263F0CD3158}" type="datetimeFigureOut">
              <a:rPr lang="ar-IQ" smtClean="0"/>
              <a:t>21/09/1446</a:t>
            </a:fld>
            <a:endParaRPr lang="ar-IQ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780A61-C39F-ECF7-3B2C-46CE638A8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601692-0FF5-B1FF-3DAE-3EF04F386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3B13-4AC4-40AB-A647-FECD9D4C72E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58194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C8E68-B7FF-A791-96A5-0C19CE3FA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E3DDF-5683-A70C-64CD-F8D664547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D65AC5-B67E-2999-0040-1408EAD135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3CB8AE-E8D6-26F7-6DD3-7CC988A70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AAEE-A1BB-4A47-B047-0263F0CD3158}" type="datetimeFigureOut">
              <a:rPr lang="ar-IQ" smtClean="0"/>
              <a:t>21/09/1446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DE4F82-537F-1BC6-4CE8-F669CD3EE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07509-4328-0979-8828-1189B1B9B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3B13-4AC4-40AB-A647-FECD9D4C72E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77208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5C4A1-4409-E4A3-2C57-6F810830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B1FCD0-CF35-4ED3-7D9C-A8D14F5AAF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7AAF1C-F809-B19D-CF38-751D6E767F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027D41-2846-DB40-E492-A359A21CF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AAEE-A1BB-4A47-B047-0263F0CD3158}" type="datetimeFigureOut">
              <a:rPr lang="ar-IQ" smtClean="0"/>
              <a:t>21/09/1446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CCA7A5-ECCE-DEDF-899E-C70C5B931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8DCAD-26EA-D8B8-4598-35F771279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3B13-4AC4-40AB-A647-FECD9D4C72E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99560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FA13CA-58F1-D4D4-96FA-3EC0782F7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32EFC8-1820-BB8E-B802-6213EEFC0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789DE-732A-320E-1DBA-7B830EF84D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6AAEE-A1BB-4A47-B047-0263F0CD3158}" type="datetimeFigureOut">
              <a:rPr lang="ar-IQ" smtClean="0"/>
              <a:t>21/09/1446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A1C3B-7420-FDC6-DFC9-4A91478463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F229C-75B4-8415-7EDA-CA785D1835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E3B13-4AC4-40AB-A647-FECD9D4C72E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5550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8DA978-0B03-44D0-E6EE-9A0B3DC630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962" y="0"/>
            <a:ext cx="7720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62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6667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A6A7BB-5E97-F85D-5224-CD718E1004D0}"/>
              </a:ext>
            </a:extLst>
          </p:cNvPr>
          <p:cNvSpPr txBox="1"/>
          <p:nvPr/>
        </p:nvSpPr>
        <p:spPr>
          <a:xfrm>
            <a:off x="573024" y="609600"/>
            <a:ext cx="983894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5400" dirty="0"/>
              <a:t>Central nervous system</a:t>
            </a:r>
            <a:endParaRPr lang="ar-IQ" sz="5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329CE2-E362-F7CF-39BD-FE657D812F52}"/>
              </a:ext>
            </a:extLst>
          </p:cNvPr>
          <p:cNvSpPr txBox="1"/>
          <p:nvPr/>
        </p:nvSpPr>
        <p:spPr>
          <a:xfrm>
            <a:off x="775062" y="1793965"/>
            <a:ext cx="7698377" cy="52937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200" dirty="0"/>
              <a:t>Brain</a:t>
            </a:r>
          </a:p>
          <a:p>
            <a:endParaRPr lang="en-US" sz="3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Cerebrum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Brain stem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Diencephalon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Cerebellum</a:t>
            </a:r>
          </a:p>
          <a:p>
            <a:pPr marL="342900" indent="-342900">
              <a:buFont typeface="+mj-lt"/>
              <a:buAutoNum type="arabicPeriod"/>
            </a:pPr>
            <a:endParaRPr lang="en-US" sz="3200" dirty="0"/>
          </a:p>
          <a:p>
            <a:pPr marL="342900" indent="-342900">
              <a:buFont typeface="+mj-lt"/>
              <a:buAutoNum type="arabicPeriod"/>
            </a:pPr>
            <a:endParaRPr lang="en-US" sz="3200" dirty="0"/>
          </a:p>
          <a:p>
            <a:pPr marL="342900" indent="-342900">
              <a:buFont typeface="+mj-lt"/>
              <a:buAutoNum type="arabicPeriod"/>
            </a:pPr>
            <a:r>
              <a:rPr lang="en-US" sz="3200" dirty="0"/>
              <a:t>Spinal cord</a:t>
            </a:r>
          </a:p>
          <a:p>
            <a:pPr marL="800100" lvl="1" indent="-342900">
              <a:buFont typeface="+mj-lt"/>
              <a:buAutoNum type="arabicPeriod"/>
            </a:pPr>
            <a:endParaRPr lang="en-US" sz="3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176967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D8F8AD-BC6C-F3B0-B2DA-7AEFE3694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FF8BB4-102E-F985-0C2E-49C865C32DA8}"/>
              </a:ext>
            </a:extLst>
          </p:cNvPr>
          <p:cNvSpPr txBox="1"/>
          <p:nvPr/>
        </p:nvSpPr>
        <p:spPr>
          <a:xfrm>
            <a:off x="3194304" y="316992"/>
            <a:ext cx="532790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4800" dirty="0"/>
              <a:t>Cerebrum</a:t>
            </a:r>
            <a:endParaRPr lang="ar-IQ" sz="4800" dirty="0"/>
          </a:p>
        </p:txBody>
      </p:sp>
    </p:spTree>
    <p:extLst>
      <p:ext uri="{BB962C8B-B14F-4D97-AF65-F5344CB8AC3E}">
        <p14:creationId xmlns:p14="http://schemas.microsoft.com/office/powerpoint/2010/main" val="1199692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C02A6C-027F-4F6B-EB76-0A486BE4D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11" y="1998535"/>
            <a:ext cx="3933825" cy="39338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C59D5D-DC88-2AF5-447E-AF3642EC6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64" y="1998534"/>
            <a:ext cx="3933825" cy="39338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D62D92-023B-F75F-8123-18F9F8C344E1}"/>
              </a:ext>
            </a:extLst>
          </p:cNvPr>
          <p:cNvSpPr txBox="1"/>
          <p:nvPr/>
        </p:nvSpPr>
        <p:spPr>
          <a:xfrm>
            <a:off x="3194304" y="316992"/>
            <a:ext cx="532790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4800" dirty="0"/>
              <a:t>Diencephalon</a:t>
            </a:r>
            <a:endParaRPr lang="ar-IQ" sz="4800" dirty="0"/>
          </a:p>
        </p:txBody>
      </p:sp>
    </p:spTree>
    <p:extLst>
      <p:ext uri="{BB962C8B-B14F-4D97-AF65-F5344CB8AC3E}">
        <p14:creationId xmlns:p14="http://schemas.microsoft.com/office/powerpoint/2010/main" val="673770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42E5D0-1DF9-D119-FEB1-99B6761EE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126" y="0"/>
            <a:ext cx="60757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83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9FF3C5-8EF0-C7AD-096B-F600272D3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167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430FF9-238F-F524-6042-25E8B554D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700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6BC782-3FE5-F463-3A7A-1CAA2DFC4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720" y="1586103"/>
            <a:ext cx="4133850" cy="3905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4FFC96-9562-EFB9-5331-0C6A4DEA528D}"/>
              </a:ext>
            </a:extLst>
          </p:cNvPr>
          <p:cNvSpPr txBox="1"/>
          <p:nvPr/>
        </p:nvSpPr>
        <p:spPr>
          <a:xfrm>
            <a:off x="597408" y="2100643"/>
            <a:ext cx="2877312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Optic canal :</a:t>
            </a:r>
          </a:p>
          <a:p>
            <a:r>
              <a:rPr lang="en-US" dirty="0"/>
              <a:t>Contain the second cranial nerve ( optic nerve)</a:t>
            </a:r>
            <a:endParaRPr lang="ar-IQ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C96DAB-B4F3-C409-5A8E-5692E4C5C949}"/>
              </a:ext>
            </a:extLst>
          </p:cNvPr>
          <p:cNvSpPr txBox="1"/>
          <p:nvPr/>
        </p:nvSpPr>
        <p:spPr>
          <a:xfrm>
            <a:off x="7608570" y="1999488"/>
            <a:ext cx="4498848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Superior orbital fissure :</a:t>
            </a:r>
          </a:p>
          <a:p>
            <a:r>
              <a:rPr lang="en-US" dirty="0"/>
              <a:t>Contain the third, forth and sixth cranial nerves (oculomotor, trochlear and abducens) </a:t>
            </a:r>
            <a:endParaRPr lang="ar-IQ" dirty="0"/>
          </a:p>
          <a:p>
            <a:endParaRPr lang="ar-IQ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54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822E7D-8B95-87E1-BD2C-183AC689D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59" y="1130406"/>
            <a:ext cx="4576755" cy="45971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8D421B-BB1B-3C7C-A152-03A8A2B67B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614" y="1640205"/>
            <a:ext cx="6863482" cy="357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770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45</Words>
  <Application>Microsoft Office PowerPoint</Application>
  <PresentationFormat>Widescreen</PresentationFormat>
  <Paragraphs>16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SAJAD SM</dc:creator>
  <cp:lastModifiedBy>SAJAD SM</cp:lastModifiedBy>
  <cp:revision>1</cp:revision>
  <dcterms:created xsi:type="dcterms:W3CDTF">2025-03-20T09:11:06Z</dcterms:created>
  <dcterms:modified xsi:type="dcterms:W3CDTF">2025-03-20T09:38:29Z</dcterms:modified>
</cp:coreProperties>
</file>