
<file path=[Content_Types].xml><?xml version="1.0" encoding="utf-8"?>
<Types xmlns="http://schemas.openxmlformats.org/package/2006/content-types">
  <Default Extension="crdownload"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91" y="5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07FA1-D43F-54FF-7221-2BC411BB89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E237062F-0FEF-1534-0FB5-8456DECD71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5A6181F5-A8A8-9822-8456-0768D3AC4362}"/>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E97CF309-8F2D-D5D4-69EF-1949A6C8F99A}"/>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3E9C1A2-BCEB-F278-E7ED-734AD1CB3907}"/>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2233112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E9855-B721-4E69-845D-E4E6F87E664B}"/>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18E35C4A-258F-796D-873B-2545A8E813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3EDAA2E5-7622-CDE4-F1CB-22790436D9DB}"/>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0C12F351-1617-1920-03F6-E48A4D8AA6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59A1A70-8CB0-64C6-D105-B5FC4E03A035}"/>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2891918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903AB4-E8A9-FFF8-97E4-16731CA945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F7AA5521-BE7B-FACB-BB9A-61B3397267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F7CF895-440F-337B-51ED-3E67100094D0}"/>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A1B757DD-A4AC-49AF-2B06-C6EC9CFF128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670313D-BE1B-12CE-7518-588EE79A7803}"/>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1549812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1EAE4-9673-055F-6D6F-26F7F9190069}"/>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B572DDEE-C6D6-37DB-2B5A-BB364EF538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CFD1F55F-1A85-D9F5-3EBD-0F0E62FB9546}"/>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1D7FC765-D1DB-9F17-7C7F-CFD9A06F1DE4}"/>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A742DD9-C141-18F4-889E-193599F5BA2B}"/>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317548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8D527-1F25-73C5-2704-2CDE63F388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AA8F87E3-4ABE-95A6-D765-132F0832F4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A24F7E-2383-FEA2-C166-DDEE359DBDD9}"/>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A004DFF0-7E26-C4A9-EA0E-94FE1A629C23}"/>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D5A42F38-5D02-EC7C-33E7-6D88759B7179}"/>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135698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F6521-A51F-875E-F354-0258F7524A96}"/>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87682A3-151A-09C0-449E-3075CC27F4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80C5BD54-F346-26E2-0663-BBD790299D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B27EDDFC-4E0A-0507-2900-B8BADD37C0C9}"/>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6" name="Footer Placeholder 5">
            <a:extLst>
              <a:ext uri="{FF2B5EF4-FFF2-40B4-BE49-F238E27FC236}">
                <a16:creationId xmlns:a16="http://schemas.microsoft.com/office/drawing/2014/main" id="{4091F1FB-523A-9929-FCB4-73203DEDD7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29FE98E2-B128-5B65-D62B-80ACC36CC8B1}"/>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514612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57ADB-AC5D-2DE9-1B65-CABE8D5471A8}"/>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9A504B62-E4CF-0AB7-1906-0DBB90855F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DD9FD3-A7EF-9262-0D14-2167606578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03EC3C3D-5186-E356-9EAB-B2FEBED3CA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CA8F47-650B-7978-B577-C45D37D20A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FA4ABF10-A5FE-4A3A-352B-C684B81F4108}"/>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8" name="Footer Placeholder 7">
            <a:extLst>
              <a:ext uri="{FF2B5EF4-FFF2-40B4-BE49-F238E27FC236}">
                <a16:creationId xmlns:a16="http://schemas.microsoft.com/office/drawing/2014/main" id="{BE758984-D35B-59A7-28B6-2DBFD807501F}"/>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7E7A231C-3E18-F2DD-608E-6365EE629E03}"/>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2536483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8211-032B-5C02-CE81-1A813096B097}"/>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7D4A7A32-AAC1-BF00-C68F-1D05089C5709}"/>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4" name="Footer Placeholder 3">
            <a:extLst>
              <a:ext uri="{FF2B5EF4-FFF2-40B4-BE49-F238E27FC236}">
                <a16:creationId xmlns:a16="http://schemas.microsoft.com/office/drawing/2014/main" id="{4752DEC7-4439-4202-04AE-9746C00AE6C6}"/>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D94C2C0-24AE-9D3B-81AD-E7401E0EA66D}"/>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1543677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BA651D-1DC8-B691-5BD0-14183867168A}"/>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3" name="Footer Placeholder 2">
            <a:extLst>
              <a:ext uri="{FF2B5EF4-FFF2-40B4-BE49-F238E27FC236}">
                <a16:creationId xmlns:a16="http://schemas.microsoft.com/office/drawing/2014/main" id="{535B2A6F-1F4E-D2AE-06AE-8C6CDED05AEB}"/>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A25ADC6F-063C-CF1A-CC2E-D594447465B9}"/>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3315079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46560-E382-B4A9-C113-FD5BE415BB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A5BE8A98-353E-87C6-17B4-CA1361C3D9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DD8AC268-C34F-46A9-3174-913BB8D85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E716E4-5ACE-5063-EDE3-1C0D3B769F13}"/>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6" name="Footer Placeholder 5">
            <a:extLst>
              <a:ext uri="{FF2B5EF4-FFF2-40B4-BE49-F238E27FC236}">
                <a16:creationId xmlns:a16="http://schemas.microsoft.com/office/drawing/2014/main" id="{5FC61CBB-9C86-365B-419A-4315D73B4FD6}"/>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FC94773F-3782-D3F8-60E8-7A177D2CF5D9}"/>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233108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9C9E1-C84A-D7B7-A89D-AADE14B4E5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146A03E7-741B-5F3C-B7F5-F8A8ADEEA4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96B6377D-073A-32E2-4CF4-2E67AECBB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C9A569-1B0E-27C8-F9DC-C908D87A1FB9}"/>
              </a:ext>
            </a:extLst>
          </p:cNvPr>
          <p:cNvSpPr>
            <a:spLocks noGrp="1"/>
          </p:cNvSpPr>
          <p:nvPr>
            <p:ph type="dt" sz="half" idx="10"/>
          </p:nvPr>
        </p:nvSpPr>
        <p:spPr/>
        <p:txBody>
          <a:bodyPr/>
          <a:lstStyle/>
          <a:p>
            <a:fld id="{A6B88024-65D1-450D-B7CC-FACEEFBA01E2}" type="datetimeFigureOut">
              <a:rPr lang="ar-IQ" smtClean="0"/>
              <a:t>28/09/1446</a:t>
            </a:fld>
            <a:endParaRPr lang="ar-IQ"/>
          </a:p>
        </p:txBody>
      </p:sp>
      <p:sp>
        <p:nvSpPr>
          <p:cNvPr id="6" name="Footer Placeholder 5">
            <a:extLst>
              <a:ext uri="{FF2B5EF4-FFF2-40B4-BE49-F238E27FC236}">
                <a16:creationId xmlns:a16="http://schemas.microsoft.com/office/drawing/2014/main" id="{B0B5A78A-286F-A866-EC4D-1FE7387E7986}"/>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D96BD4DD-6F5E-7DC5-93C0-49E6A1ADAD88}"/>
              </a:ext>
            </a:extLst>
          </p:cNvPr>
          <p:cNvSpPr>
            <a:spLocks noGrp="1"/>
          </p:cNvSpPr>
          <p:nvPr>
            <p:ph type="sldNum" sz="quarter" idx="12"/>
          </p:nvPr>
        </p:nvSpPr>
        <p:spPr/>
        <p:txBody>
          <a:bodyPr/>
          <a:lstStyle/>
          <a:p>
            <a:fld id="{AFDC4FD5-C79D-4082-B879-A62A346E0175}" type="slidenum">
              <a:rPr lang="ar-IQ" smtClean="0"/>
              <a:t>‹#›</a:t>
            </a:fld>
            <a:endParaRPr lang="ar-IQ"/>
          </a:p>
        </p:txBody>
      </p:sp>
    </p:spTree>
    <p:extLst>
      <p:ext uri="{BB962C8B-B14F-4D97-AF65-F5344CB8AC3E}">
        <p14:creationId xmlns:p14="http://schemas.microsoft.com/office/powerpoint/2010/main" val="3289978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44E0C2-C4D7-B50D-2D32-8AA574DE91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6BC73441-6F0D-042D-AEDF-0035C07F7A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79D40DE4-177F-E027-B133-A5600B6E63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88024-65D1-450D-B7CC-FACEEFBA01E2}" type="datetimeFigureOut">
              <a:rPr lang="ar-IQ" smtClean="0"/>
              <a:t>28/09/1446</a:t>
            </a:fld>
            <a:endParaRPr lang="ar-IQ"/>
          </a:p>
        </p:txBody>
      </p:sp>
      <p:sp>
        <p:nvSpPr>
          <p:cNvPr id="5" name="Footer Placeholder 4">
            <a:extLst>
              <a:ext uri="{FF2B5EF4-FFF2-40B4-BE49-F238E27FC236}">
                <a16:creationId xmlns:a16="http://schemas.microsoft.com/office/drawing/2014/main" id="{79A9F7E2-F2B2-9C84-A5A0-E0450B423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B7B00282-B19E-040E-60D5-3B820B2DF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C4FD5-C79D-4082-B879-A62A346E0175}" type="slidenum">
              <a:rPr lang="ar-IQ" smtClean="0"/>
              <a:t>‹#›</a:t>
            </a:fld>
            <a:endParaRPr lang="ar-IQ"/>
          </a:p>
        </p:txBody>
      </p:sp>
    </p:spTree>
    <p:extLst>
      <p:ext uri="{BB962C8B-B14F-4D97-AF65-F5344CB8AC3E}">
        <p14:creationId xmlns:p14="http://schemas.microsoft.com/office/powerpoint/2010/main" val="984960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crdownload"/><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A6A452-A9FC-2677-E959-8842EDFF8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616" y="1392936"/>
            <a:ext cx="8071104" cy="4635431"/>
          </a:xfrm>
          <a:prstGeom prst="rect">
            <a:avLst/>
          </a:prstGeom>
        </p:spPr>
      </p:pic>
      <p:sp>
        <p:nvSpPr>
          <p:cNvPr id="6" name="TextBox 5">
            <a:extLst>
              <a:ext uri="{FF2B5EF4-FFF2-40B4-BE49-F238E27FC236}">
                <a16:creationId xmlns:a16="http://schemas.microsoft.com/office/drawing/2014/main" id="{06CF3C60-973C-14D7-EDA7-6FBAAB43870F}"/>
              </a:ext>
            </a:extLst>
          </p:cNvPr>
          <p:cNvSpPr txBox="1"/>
          <p:nvPr/>
        </p:nvSpPr>
        <p:spPr>
          <a:xfrm>
            <a:off x="3474720" y="390144"/>
            <a:ext cx="5108448" cy="769441"/>
          </a:xfrm>
          <a:prstGeom prst="rect">
            <a:avLst/>
          </a:prstGeom>
          <a:noFill/>
        </p:spPr>
        <p:txBody>
          <a:bodyPr wrap="square" rtlCol="1">
            <a:spAutoFit/>
          </a:bodyPr>
          <a:lstStyle/>
          <a:p>
            <a:r>
              <a:rPr lang="en-US" sz="4400" dirty="0"/>
              <a:t>Respiratory system</a:t>
            </a:r>
            <a:endParaRPr lang="ar-IQ" sz="4400" dirty="0"/>
          </a:p>
        </p:txBody>
      </p:sp>
    </p:spTree>
    <p:extLst>
      <p:ext uri="{BB962C8B-B14F-4D97-AF65-F5344CB8AC3E}">
        <p14:creationId xmlns:p14="http://schemas.microsoft.com/office/powerpoint/2010/main" val="1593238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83AA1-D969-ED1D-473C-05B939CFC0B1}"/>
              </a:ext>
            </a:extLst>
          </p:cNvPr>
          <p:cNvSpPr>
            <a:spLocks noGrp="1"/>
          </p:cNvSpPr>
          <p:nvPr>
            <p:ph type="title"/>
          </p:nvPr>
        </p:nvSpPr>
        <p:spPr>
          <a:xfrm>
            <a:off x="131064" y="1"/>
            <a:ext cx="4379976" cy="6857999"/>
          </a:xfrm>
        </p:spPr>
        <p:txBody>
          <a:bodyPr>
            <a:normAutofit/>
          </a:bodyPr>
          <a:lstStyle/>
          <a:p>
            <a:pPr algn="just"/>
            <a:r>
              <a:rPr lang="en-US" sz="2800" dirty="0"/>
              <a:t>The main job of the nasal cavity is to warm, humidify, and filter (through the hairs and mucus) air before it enters the body. The oral cavity, or mouth, is the first step of the digestive system but can be used as a secondary source to bring air into the body.</a:t>
            </a:r>
            <a:endParaRPr lang="ar-IQ" sz="2800" dirty="0"/>
          </a:p>
        </p:txBody>
      </p:sp>
      <p:pic>
        <p:nvPicPr>
          <p:cNvPr id="1026" name="Picture 2" descr="Nasopharynx: What Is It, Function &amp; Anatomy">
            <a:extLst>
              <a:ext uri="{FF2B5EF4-FFF2-40B4-BE49-F238E27FC236}">
                <a16:creationId xmlns:a16="http://schemas.microsoft.com/office/drawing/2014/main" id="{E2236832-37FA-5F64-86E8-FC1622471F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4555" y="0"/>
            <a:ext cx="4894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900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7B5109-DCA3-9004-54E3-C208322CB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288" y="806782"/>
            <a:ext cx="7837424" cy="4973750"/>
          </a:xfrm>
          <a:prstGeom prst="rect">
            <a:avLst/>
          </a:prstGeom>
        </p:spPr>
      </p:pic>
    </p:spTree>
    <p:extLst>
      <p:ext uri="{BB962C8B-B14F-4D97-AF65-F5344CB8AC3E}">
        <p14:creationId xmlns:p14="http://schemas.microsoft.com/office/powerpoint/2010/main" val="455641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ADB6-E95F-BC29-6790-B4C0BB2A7738}"/>
              </a:ext>
            </a:extLst>
          </p:cNvPr>
          <p:cNvSpPr>
            <a:spLocks noGrp="1"/>
          </p:cNvSpPr>
          <p:nvPr>
            <p:ph type="title"/>
          </p:nvPr>
        </p:nvSpPr>
        <p:spPr/>
        <p:txBody>
          <a:bodyPr/>
          <a:lstStyle/>
          <a:p>
            <a:endParaRPr lang="ar-IQ"/>
          </a:p>
        </p:txBody>
      </p:sp>
      <p:pic>
        <p:nvPicPr>
          <p:cNvPr id="5" name="Content Placeholder 4">
            <a:extLst>
              <a:ext uri="{FF2B5EF4-FFF2-40B4-BE49-F238E27FC236}">
                <a16:creationId xmlns:a16="http://schemas.microsoft.com/office/drawing/2014/main" id="{BA97C253-4532-510A-589D-3D7A4AEF82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41054" y="809228"/>
            <a:ext cx="8709891" cy="5239544"/>
          </a:xfrm>
        </p:spPr>
      </p:pic>
    </p:spTree>
    <p:extLst>
      <p:ext uri="{BB962C8B-B14F-4D97-AF65-F5344CB8AC3E}">
        <p14:creationId xmlns:p14="http://schemas.microsoft.com/office/powerpoint/2010/main" val="35645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B3E52-B32B-BC6D-4954-B7B5919D1732}"/>
              </a:ext>
            </a:extLst>
          </p:cNvPr>
          <p:cNvSpPr>
            <a:spLocks noGrp="1"/>
          </p:cNvSpPr>
          <p:nvPr>
            <p:ph type="title"/>
          </p:nvPr>
        </p:nvSpPr>
        <p:spPr/>
        <p:txBody>
          <a:bodyPr/>
          <a:lstStyle/>
          <a:p>
            <a:endParaRPr lang="ar-IQ"/>
          </a:p>
        </p:txBody>
      </p:sp>
      <p:pic>
        <p:nvPicPr>
          <p:cNvPr id="5" name="Content Placeholder 4">
            <a:extLst>
              <a:ext uri="{FF2B5EF4-FFF2-40B4-BE49-F238E27FC236}">
                <a16:creationId xmlns:a16="http://schemas.microsoft.com/office/drawing/2014/main" id="{E3BF7377-F3CA-1B65-ED17-4503ABB615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2496" y="365125"/>
            <a:ext cx="7680960" cy="5760720"/>
          </a:xfrm>
        </p:spPr>
      </p:pic>
    </p:spTree>
    <p:extLst>
      <p:ext uri="{BB962C8B-B14F-4D97-AF65-F5344CB8AC3E}">
        <p14:creationId xmlns:p14="http://schemas.microsoft.com/office/powerpoint/2010/main" val="3262467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A9CA5-70E6-50B0-49F2-DA33BBCFF586}"/>
              </a:ext>
            </a:extLst>
          </p:cNvPr>
          <p:cNvSpPr>
            <a:spLocks noGrp="1"/>
          </p:cNvSpPr>
          <p:nvPr>
            <p:ph type="title"/>
          </p:nvPr>
        </p:nvSpPr>
        <p:spPr>
          <a:xfrm>
            <a:off x="326136" y="111378"/>
            <a:ext cx="10515600" cy="1325563"/>
          </a:xfrm>
        </p:spPr>
        <p:txBody>
          <a:bodyPr/>
          <a:lstStyle/>
          <a:p>
            <a:r>
              <a:rPr lang="en-US" dirty="0"/>
              <a:t>Diaphragm</a:t>
            </a:r>
            <a:endParaRPr lang="ar-IQ" dirty="0"/>
          </a:p>
        </p:txBody>
      </p:sp>
      <p:pic>
        <p:nvPicPr>
          <p:cNvPr id="5" name="Content Placeholder 4">
            <a:extLst>
              <a:ext uri="{FF2B5EF4-FFF2-40B4-BE49-F238E27FC236}">
                <a16:creationId xmlns:a16="http://schemas.microsoft.com/office/drawing/2014/main" id="{F6FACEEC-77CC-EE34-ADEF-38BEF5329B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9057" y="1436941"/>
            <a:ext cx="9637437" cy="5421059"/>
          </a:xfrm>
        </p:spPr>
      </p:pic>
    </p:spTree>
    <p:extLst>
      <p:ext uri="{BB962C8B-B14F-4D97-AF65-F5344CB8AC3E}">
        <p14:creationId xmlns:p14="http://schemas.microsoft.com/office/powerpoint/2010/main" val="316641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8D04-0B2B-39E3-D9BD-AB238C5DC01F}"/>
              </a:ext>
            </a:extLst>
          </p:cNvPr>
          <p:cNvSpPr>
            <a:spLocks noGrp="1"/>
          </p:cNvSpPr>
          <p:nvPr>
            <p:ph type="title"/>
          </p:nvPr>
        </p:nvSpPr>
        <p:spPr/>
        <p:txBody>
          <a:bodyPr/>
          <a:lstStyle/>
          <a:p>
            <a:r>
              <a:rPr lang="en-US" dirty="0"/>
              <a:t>Intercostal muscles</a:t>
            </a:r>
            <a:endParaRPr lang="ar-IQ" dirty="0"/>
          </a:p>
        </p:txBody>
      </p:sp>
      <p:pic>
        <p:nvPicPr>
          <p:cNvPr id="5" name="Content Placeholder 4">
            <a:extLst>
              <a:ext uri="{FF2B5EF4-FFF2-40B4-BE49-F238E27FC236}">
                <a16:creationId xmlns:a16="http://schemas.microsoft.com/office/drawing/2014/main" id="{C6CCEF5C-49F1-5DFF-2EB3-8F9BFB2B02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7728" y="1327631"/>
            <a:ext cx="6438709" cy="5324089"/>
          </a:xfrm>
        </p:spPr>
      </p:pic>
    </p:spTree>
    <p:extLst>
      <p:ext uri="{BB962C8B-B14F-4D97-AF65-F5344CB8AC3E}">
        <p14:creationId xmlns:p14="http://schemas.microsoft.com/office/powerpoint/2010/main" val="1547500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64</Words>
  <Application>Microsoft Office PowerPoint</Application>
  <PresentationFormat>Widescreen</PresentationFormat>
  <Paragraphs>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The main job of the nasal cavity is to warm, humidify, and filter (through the hairs and mucus) air before it enters the body. The oral cavity, or mouth, is the first step of the digestive system but can be used as a secondary source to bring air into the body.</vt:lpstr>
      <vt:lpstr>PowerPoint Presentation</vt:lpstr>
      <vt:lpstr>PowerPoint Presentation</vt:lpstr>
      <vt:lpstr>PowerPoint Presentation</vt:lpstr>
      <vt:lpstr>Diaphragm</vt:lpstr>
      <vt:lpstr>Intercostal muscles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SAJAD SM</dc:creator>
  <cp:lastModifiedBy>SAJAD SM</cp:lastModifiedBy>
  <cp:revision>2</cp:revision>
  <dcterms:created xsi:type="dcterms:W3CDTF">2025-03-20T09:38:44Z</dcterms:created>
  <dcterms:modified xsi:type="dcterms:W3CDTF">2025-03-27T05:07:58Z</dcterms:modified>
</cp:coreProperties>
</file>