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8" r:id="rId2"/>
    <p:sldId id="269" r:id="rId3"/>
    <p:sldId id="256" r:id="rId4"/>
    <p:sldId id="259" r:id="rId5"/>
    <p:sldId id="257" r:id="rId6"/>
    <p:sldId id="258" r:id="rId7"/>
    <p:sldId id="260" r:id="rId8"/>
    <p:sldId id="261" r:id="rId9"/>
    <p:sldId id="262" r:id="rId10"/>
    <p:sldId id="270" r:id="rId11"/>
    <p:sldId id="271" r:id="rId12"/>
    <p:sldId id="263" r:id="rId13"/>
    <p:sldId id="272" r:id="rId14"/>
    <p:sldId id="264" r:id="rId15"/>
    <p:sldId id="265" r:id="rId16"/>
    <p:sldId id="266" r:id="rId17"/>
    <p:sldId id="267" r:id="rId18"/>
  </p:sldIdLst>
  <p:sldSz cx="12192000" cy="6858000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83A2E8F-F0EA-24BF-B2EE-4A378D4877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B6A2020-C67F-C53B-AD03-71BB7D191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22685C2-039C-D001-5A34-A5888284C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DD2C5-5E5C-42DC-8E98-C50CB2F9886E}" type="datetimeFigureOut">
              <a:rPr lang="ar-EG" smtClean="0"/>
              <a:t>11/10/1446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3976F88-FB04-0054-3DCD-C116C9C0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29892CA-AF82-2F4A-A0A4-7AB3381A6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8FFA0-4C45-4898-AB1C-B1BFC080DA8A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242269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48E3DBE-382A-DCC6-8CDE-759A2FF17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6CABE9A8-B4BD-B0CB-5253-A67EC8DD52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B03096E-8D0F-1CB8-3CA4-8AAF99045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DD2C5-5E5C-42DC-8E98-C50CB2F9886E}" type="datetimeFigureOut">
              <a:rPr lang="ar-EG" smtClean="0"/>
              <a:t>11/10/1446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D14C93F-357F-4A4F-A1E4-A598A5B60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9C28534-E0A3-9F4A-E346-6B383FB6C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8FFA0-4C45-4898-AB1C-B1BFC080DA8A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675849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0E0A344D-4CF6-6E9C-530C-6C47F4E719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8AA91A60-06AA-E581-C814-8034E320F2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AA6BEA3-F4BA-25D9-D20F-63EB5E728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DD2C5-5E5C-42DC-8E98-C50CB2F9886E}" type="datetimeFigureOut">
              <a:rPr lang="ar-EG" smtClean="0"/>
              <a:t>11/10/1446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431E26D-F667-DDB1-1017-57F54D376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7EDC34D-77DA-3DD0-A0E7-BBE0C4518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8FFA0-4C45-4898-AB1C-B1BFC080DA8A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861647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7B22DC9-D279-62FD-7267-6AE671F1E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31BB1AD-1CE2-6FE7-7B45-BAE3BC588E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8FE6CBA-66EF-1BB4-1B0B-8E0B8246B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DD2C5-5E5C-42DC-8E98-C50CB2F9886E}" type="datetimeFigureOut">
              <a:rPr lang="ar-EG" smtClean="0"/>
              <a:t>11/10/1446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18E20F8-47BE-13E9-AD11-B51758D68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68EDFB2-E341-CDCB-861D-3A7216E1F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8FFA0-4C45-4898-AB1C-B1BFC080DA8A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111600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9EDAA7F-FAB3-AC60-4A14-05B764D5E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629ED99-AAEB-C1BC-A39B-D364FDA0E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A25E54B-D8B4-F18E-69BE-C9AEC66CE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DD2C5-5E5C-42DC-8E98-C50CB2F9886E}" type="datetimeFigureOut">
              <a:rPr lang="ar-EG" smtClean="0"/>
              <a:t>11/10/1446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EDC8DB1-D0FE-FCBE-E772-24AB02102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93D6225-D6A9-9C82-942B-9404BA63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8FFA0-4C45-4898-AB1C-B1BFC080DA8A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00962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340E772-F527-EDED-8B12-6FC94C9BD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FDCFFAF-54F5-CB76-CFB8-6A61A23F73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3AB64B25-9F16-8979-C747-232F1FD78C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7DF09C2-6502-9D4E-094F-519B14EAB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DD2C5-5E5C-42DC-8E98-C50CB2F9886E}" type="datetimeFigureOut">
              <a:rPr lang="ar-EG" smtClean="0"/>
              <a:t>11/10/1446</a:t>
            </a:fld>
            <a:endParaRPr lang="ar-EG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62E71CC-22DC-D39B-F36C-83DE196B0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E606856-AD57-2CDE-D4A3-1227CE735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8FFA0-4C45-4898-AB1C-B1BFC080DA8A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372319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1B80571-F5D5-AEE6-86A2-C37CE3DAE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09EF72E-B210-DC05-24E4-C48E0DDE2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648A5A99-4665-B317-1979-03A8AA46AA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4A7A222F-FD04-CC1A-F2D0-3ECE5BD263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634AEC98-81CF-F213-1C65-6579C5EC9A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827C5E47-E21C-37F3-524D-6AF7731E3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DD2C5-5E5C-42DC-8E98-C50CB2F9886E}" type="datetimeFigureOut">
              <a:rPr lang="ar-EG" smtClean="0"/>
              <a:t>11/10/1446</a:t>
            </a:fld>
            <a:endParaRPr lang="ar-EG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17D125A2-E60F-4DE3-84D0-CE7D6DD88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6F9E112A-7DFD-6D3E-91D4-F828BC172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8FFA0-4C45-4898-AB1C-B1BFC080DA8A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960526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F9B5144-532B-66D2-BFA3-19E902E13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CB7AA457-FB14-EEA8-3F97-08DE68C00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DD2C5-5E5C-42DC-8E98-C50CB2F9886E}" type="datetimeFigureOut">
              <a:rPr lang="ar-EG" smtClean="0"/>
              <a:t>11/10/1446</a:t>
            </a:fld>
            <a:endParaRPr lang="ar-EG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AF3C668F-D2D6-EEF5-EBE8-5C3FE7C48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21435E14-5829-3BD3-D0D7-3EFC2C8AD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8FFA0-4C45-4898-AB1C-B1BFC080DA8A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542976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F208E0A1-3849-4A46-8D5F-FDDE96424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DD2C5-5E5C-42DC-8E98-C50CB2F9886E}" type="datetimeFigureOut">
              <a:rPr lang="ar-EG" smtClean="0"/>
              <a:t>11/10/1446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A0F8E7B5-ECBB-D3E4-2A33-6704141B0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9690B84F-8E07-FB47-98F2-BAB37CAF9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8FFA0-4C45-4898-AB1C-B1BFC080DA8A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5036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B04093F-00B1-1B85-028F-78E28F656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2B6EFB3-1025-90FA-D30C-041DA8517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F24928AB-2028-D50C-7A73-37BF7DBCAB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24D7226-847D-7680-BF58-2D60FE618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DD2C5-5E5C-42DC-8E98-C50CB2F9886E}" type="datetimeFigureOut">
              <a:rPr lang="ar-EG" smtClean="0"/>
              <a:t>11/10/1446</a:t>
            </a:fld>
            <a:endParaRPr lang="ar-EG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C0D5C2D-BA7E-840B-E6D3-31805E521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FAD5D18-5C04-2421-FBDE-EF64984C0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8FFA0-4C45-4898-AB1C-B1BFC080DA8A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088195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C42E7C0-AF54-842D-3B80-29605F9D2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88D22B87-CBA7-7FC8-EE57-A5162E42B8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359E4992-D3B0-8FCE-3E45-62A2415716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C11CB28-0881-BC61-F597-F07344F99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DD2C5-5E5C-42DC-8E98-C50CB2F9886E}" type="datetimeFigureOut">
              <a:rPr lang="ar-EG" smtClean="0"/>
              <a:t>11/10/1446</a:t>
            </a:fld>
            <a:endParaRPr lang="ar-EG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DE65EE2-EA5A-3D1B-75B8-63CEF1D3F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045FE5F-5849-91BD-83DE-6773E783B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8FFA0-4C45-4898-AB1C-B1BFC080DA8A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122100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206A23FA-98EF-721B-435D-BE10DBF0E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CD7645C9-5D2D-F1CA-023C-37AEF166D1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B004E08-7DD1-AEE7-8353-D8D1C462B0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DD2C5-5E5C-42DC-8E98-C50CB2F9886E}" type="datetimeFigureOut">
              <a:rPr lang="ar-EG" smtClean="0"/>
              <a:t>11/10/1446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25F71E4-F0CF-CA30-F0A4-BBDB658D4E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5370700-2279-4DC1-A28D-219D3570D2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48FFA0-4C45-4898-AB1C-B1BFC080DA8A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42104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92C54CD1-A534-A380-DF96-9E0484E3F0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2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769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E217E3FD-4489-B148-7ADE-544F32E5E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771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ECE005F-DDF6-85F9-560D-87C70661D5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361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C21261B-BF0F-5D29-F306-9C91F1CCD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99" y="0"/>
            <a:ext cx="102912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0369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7342EF43-E3DB-3D5E-9278-8C05A66BB3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5377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A74D740-04A0-0F1A-66A8-1A99E58592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531" y="0"/>
            <a:ext cx="111269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9793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15BDD8D0-C462-10E3-7AEE-A127FB9EE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351" y="0"/>
            <a:ext cx="105618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697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B3BDE735-6EFB-D02E-9CAA-74649580FF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7056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5429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5BC1DF2A-5924-B6C9-AE15-775116600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99" y="0"/>
            <a:ext cx="101988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102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>
            <a:extLst>
              <a:ext uri="{FF2B5EF4-FFF2-40B4-BE49-F238E27FC236}">
                <a16:creationId xmlns:a16="http://schemas.microsoft.com/office/drawing/2014/main" id="{C6C2A599-E183-B1D4-38A3-7F4D81735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Membrane Trafficking and Vesicular Transport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ar-EG" dirty="0"/>
          </a:p>
        </p:txBody>
      </p:sp>
      <p:sp>
        <p:nvSpPr>
          <p:cNvPr id="5" name="عنصر نائب للمحتوى 4">
            <a:extLst>
              <a:ext uri="{FF2B5EF4-FFF2-40B4-BE49-F238E27FC236}">
                <a16:creationId xmlns:a16="http://schemas.microsoft.com/office/drawing/2014/main" id="{FDB41126-B943-2A3A-82EF-3EF4B6978A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Membrane trafficking meaning the wide variety of processes that go into the </a:t>
            </a:r>
            <a:r>
              <a:rPr lang="en-US" sz="28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movement </a:t>
            </a: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(typically </a:t>
            </a:r>
            <a:r>
              <a:rPr lang="en-US" sz="2800" b="1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proteins, pathogens and other macromolecules</a:t>
            </a: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using </a:t>
            </a:r>
            <a:r>
              <a:rPr lang="en-US" sz="28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membrane bound transport vesicles.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This transport can take place?</a:t>
            </a:r>
          </a:p>
          <a:p>
            <a:pPr marL="342900" lvl="0" indent="-342900" algn="just" rtl="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800" b="1" u="sng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within different organelles in the same cell 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 rtl="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800" b="1" u="sng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across the cell membrane from the extracellular environment. Much like a parcel sorting office, the cell uses a complex, highly regulated system to make sure that the right product is delivered to the correct location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4021505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D6DBFA5-1285-942B-2B33-8062D56B4D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EG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EBFDB7DF-D048-056E-A061-5C2B0C638F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EG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2CABA949-2541-623C-A336-33A3310EE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207" y="0"/>
            <a:ext cx="106748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89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6AC7B2B8-3AB3-72C1-0571-68106FAC09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191" y="0"/>
            <a:ext cx="110344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203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6852688-9E4B-B458-BC0C-ECB18FB764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EG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FDE3E73-7E73-0442-3CF8-22F39EE98A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EG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1BDB05B9-A276-A6B5-F7C7-4655F4B23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103837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647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24140342-C7ED-C189-EA43-3E05FBA71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100857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290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A66A214E-50FD-F336-4D44-FB2735D1C0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101063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339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5832C239-E27A-25F6-1D4D-8C850D6430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99" y="0"/>
            <a:ext cx="101577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547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BD9B4FF8-EA10-0A2A-A4C2-E9805AAF02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943" y="0"/>
            <a:ext cx="105799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067141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86</Words>
  <Application>Microsoft Office PowerPoint</Application>
  <PresentationFormat>شاشة عريضة</PresentationFormat>
  <Paragraphs>5</Paragraphs>
  <Slides>17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Membrane Trafficking and Vesicular Transport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amna hilla</dc:creator>
  <cp:lastModifiedBy>amna hilla</cp:lastModifiedBy>
  <cp:revision>6</cp:revision>
  <dcterms:created xsi:type="dcterms:W3CDTF">2025-04-09T06:12:55Z</dcterms:created>
  <dcterms:modified xsi:type="dcterms:W3CDTF">2025-04-09T07:26:58Z</dcterms:modified>
</cp:coreProperties>
</file>