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4"/>
  </p:sldMasterIdLst>
  <p:notesMasterIdLst>
    <p:notesMasterId r:id="rId18"/>
  </p:notesMasterIdLst>
  <p:handoutMasterIdLst>
    <p:handoutMasterId r:id="rId19"/>
  </p:handoutMasterIdLst>
  <p:sldIdLst>
    <p:sldId id="312" r:id="rId5"/>
    <p:sldId id="319" r:id="rId6"/>
    <p:sldId id="320" r:id="rId7"/>
    <p:sldId id="304" r:id="rId8"/>
    <p:sldId id="323" r:id="rId9"/>
    <p:sldId id="328" r:id="rId10"/>
    <p:sldId id="326" r:id="rId11"/>
    <p:sldId id="329" r:id="rId12"/>
    <p:sldId id="330" r:id="rId13"/>
    <p:sldId id="332" r:id="rId14"/>
    <p:sldId id="333" r:id="rId15"/>
    <p:sldId id="331" r:id="rId16"/>
    <p:sldId id="317" r:id="rId17"/>
  </p:sldIdLst>
  <p:sldSz cx="12192000" cy="6858000"/>
  <p:notesSz cx="13716000" cy="2438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مقطع افتراضي" id="{E715118B-81DD-47AC-BDEB-0F567635E9A8}">
          <p14:sldIdLst>
            <p14:sldId id="312"/>
            <p14:sldId id="319"/>
            <p14:sldId id="320"/>
            <p14:sldId id="304"/>
            <p14:sldId id="323"/>
            <p14:sldId id="328"/>
            <p14:sldId id="326"/>
            <p14:sldId id="329"/>
            <p14:sldId id="330"/>
            <p14:sldId id="332"/>
            <p14:sldId id="333"/>
            <p14:sldId id="331"/>
            <p14:sldId id="317"/>
          </p14:sldIdLst>
        </p14:section>
      </p14:sectionLst>
    </p:ext>
    <p:ext uri="{EFAFB233-063F-42B5-8137-9DF3F51BA10A}">
      <p15:sldGuideLst xmlns:p15="http://schemas.microsoft.com/office/powerpoint/2012/main">
        <p15:guide id="3" orient="horz" pos="2616" userDrawn="1">
          <p15:clr>
            <a:srgbClr val="A4A3A4"/>
          </p15:clr>
        </p15:guide>
        <p15:guide id="4" orient="horz" pos="3264" userDrawn="1">
          <p15:clr>
            <a:srgbClr val="A4A3A4"/>
          </p15:clr>
        </p15:guide>
        <p15:guide id="5" pos="6912" userDrawn="1">
          <p15:clr>
            <a:srgbClr val="A4A3A4"/>
          </p15:clr>
        </p15:guide>
        <p15:guide id="6" orient="horz" userDrawn="1">
          <p15:clr>
            <a:srgbClr val="A4A3A4"/>
          </p15:clr>
        </p15:guide>
        <p15:guide id="7" orient="horz" pos="4008" userDrawn="1">
          <p15:clr>
            <a:srgbClr val="A4A3A4"/>
          </p15:clr>
        </p15:guide>
        <p15:guide id="9" orient="horz" pos="2352" userDrawn="1">
          <p15:clr>
            <a:srgbClr val="A4A3A4"/>
          </p15:clr>
        </p15:guide>
        <p15:guide id="12" pos="6696" userDrawn="1">
          <p15:clr>
            <a:srgbClr val="A4A3A4"/>
          </p15:clr>
        </p15:guide>
        <p15:guide id="15" pos="2136" userDrawn="1">
          <p15:clr>
            <a:srgbClr val="A4A3A4"/>
          </p15:clr>
        </p15:guide>
        <p15:guide id="16" pos="2760" userDrawn="1">
          <p15:clr>
            <a:srgbClr val="A4A3A4"/>
          </p15:clr>
        </p15:guide>
        <p15:guide id="17" pos="3288" userDrawn="1">
          <p15:clr>
            <a:srgbClr val="A4A3A4"/>
          </p15:clr>
        </p15:guide>
        <p15:guide id="18" pos="4032" userDrawn="1">
          <p15:clr>
            <a:srgbClr val="A4A3A4"/>
          </p15:clr>
        </p15:guide>
        <p15:guide id="19" pos="4392" userDrawn="1">
          <p15:clr>
            <a:srgbClr val="A4A3A4"/>
          </p15:clr>
        </p15:guide>
        <p15:guide id="20" pos="4944" userDrawn="1">
          <p15:clr>
            <a:srgbClr val="A4A3A4"/>
          </p15:clr>
        </p15:guide>
        <p15:guide id="21" pos="5544" userDrawn="1">
          <p15:clr>
            <a:srgbClr val="A4A3A4"/>
          </p15:clr>
        </p15:guide>
        <p15:guide id="22" pos="6072" userDrawn="1">
          <p15:clr>
            <a:srgbClr val="A4A3A4"/>
          </p15:clr>
        </p15:guide>
        <p15:guide id="23" orient="horz" pos="2448" userDrawn="1">
          <p15:clr>
            <a:srgbClr val="A4A3A4"/>
          </p15:clr>
        </p15:guide>
        <p15:guide id="25" pos="5256" userDrawn="1">
          <p15:clr>
            <a:srgbClr val="A4A3A4"/>
          </p15:clr>
        </p15:guide>
        <p15:guide id="26" pos="72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BF6"/>
    <a:srgbClr val="E6F0FE"/>
    <a:srgbClr val="CDBE8A"/>
    <a:srgbClr val="202C8F"/>
    <a:srgbClr val="FDFBF6"/>
    <a:srgbClr val="AAC4E9"/>
    <a:srgbClr val="F5CDCE"/>
    <a:srgbClr val="DF8C8C"/>
    <a:srgbClr val="D4D593"/>
    <a:srgbClr val="F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5B2789-8429-495B-8D54-9DFDA241DC71}" v="135" dt="2025-04-17T09:11:22.036"/>
  </p1510:revLst>
</p1510:revInfo>
</file>

<file path=ppt/tableStyles.xml><?xml version="1.0" encoding="utf-8"?>
<a:tblStyleLst xmlns:a="http://schemas.openxmlformats.org/drawingml/2006/main" def="{3B4B98B0-60AC-42C2-AFA5-B58CD77FA1E5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A111915-BE36-4E01-A7E5-04B1672EAD32}" styleName="نمط فاتح 2 - تميي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نمط فاتح 2 - تمييز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EC20E35-A176-4012-BC5E-935CFFF8708E}" styleName="النمط المتوسط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بلا نمط، بلا شبكة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نمط ذو نسُق 1 - تمييز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نمط ذو نسُق 1 - تميي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نمط ذو نسُق 1 - تميي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6" autoAdjust="0"/>
    <p:restoredTop sz="95388" autoAdjust="0"/>
  </p:normalViewPr>
  <p:slideViewPr>
    <p:cSldViewPr snapToGrid="0" snapToObjects="1">
      <p:cViewPr varScale="1">
        <p:scale>
          <a:sx n="53" d="100"/>
          <a:sy n="53" d="100"/>
        </p:scale>
        <p:origin x="1136" y="32"/>
      </p:cViewPr>
      <p:guideLst>
        <p:guide orient="horz" pos="2616"/>
        <p:guide orient="horz" pos="3264"/>
        <p:guide pos="6912"/>
        <p:guide orient="horz"/>
        <p:guide orient="horz" pos="4008"/>
        <p:guide orient="horz" pos="2352"/>
        <p:guide pos="6696"/>
        <p:guide pos="2136"/>
        <p:guide pos="2760"/>
        <p:guide pos="3288"/>
        <p:guide pos="4032"/>
        <p:guide pos="4392"/>
        <p:guide pos="4944"/>
        <p:guide pos="5544"/>
        <p:guide pos="6072"/>
        <p:guide orient="horz" pos="2448"/>
        <p:guide pos="5256"/>
        <p:guide pos="72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88"/>
    </p:cViewPr>
  </p:sorterViewPr>
  <p:notesViewPr>
    <p:cSldViewPr snapToGrid="0" snapToObjects="1">
      <p:cViewPr varScale="1">
        <p:scale>
          <a:sx n="18" d="100"/>
          <a:sy n="18" d="100"/>
        </p:scale>
        <p:origin x="3040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707856-ECBC-4B15-A1BC-E4B2D92C86E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51D8272-99C6-4EC6-B21F-7B97AB3BCCD5}">
      <dgm:prSet/>
      <dgm:spPr>
        <a:solidFill>
          <a:schemeClr val="accent1">
            <a:lumMod val="50000"/>
            <a:alpha val="50000"/>
          </a:schemeClr>
        </a:solidFill>
      </dgm:spPr>
      <dgm:t>
        <a:bodyPr/>
        <a:lstStyle/>
        <a:p>
          <a:r>
            <a:rPr lang="en-US" b="1" baseline="0" err="1"/>
            <a:t>الأهداف</a:t>
          </a:r>
          <a:r>
            <a:rPr lang="en-US" b="1" baseline="0"/>
            <a:t> </a:t>
          </a:r>
          <a:r>
            <a:rPr lang="en-US" b="1" baseline="0" err="1"/>
            <a:t>السلوكية</a:t>
          </a:r>
          <a:endParaRPr lang="en-US"/>
        </a:p>
      </dgm:t>
    </dgm:pt>
    <dgm:pt modelId="{2330F417-E715-4058-9A14-961145FEF78E}" type="parTrans" cxnId="{20D4DF43-4E39-4301-9B5A-779CD6153035}">
      <dgm:prSet/>
      <dgm:spPr/>
      <dgm:t>
        <a:bodyPr/>
        <a:lstStyle/>
        <a:p>
          <a:endParaRPr lang="en-US"/>
        </a:p>
      </dgm:t>
    </dgm:pt>
    <dgm:pt modelId="{AEB6B477-36FB-4BBC-AC41-63246EA0C07C}" type="sibTrans" cxnId="{20D4DF43-4E39-4301-9B5A-779CD6153035}">
      <dgm:prSet/>
      <dgm:spPr/>
      <dgm:t>
        <a:bodyPr/>
        <a:lstStyle/>
        <a:p>
          <a:endParaRPr lang="en-US"/>
        </a:p>
      </dgm:t>
    </dgm:pt>
    <dgm:pt modelId="{26A4D5F5-C290-497D-86F4-9227237BC7B8}" type="pres">
      <dgm:prSet presAssocID="{7D707856-ECBC-4B15-A1BC-E4B2D92C86E0}" presName="compositeShape" presStyleCnt="0">
        <dgm:presLayoutVars>
          <dgm:chMax val="7"/>
          <dgm:dir/>
          <dgm:resizeHandles val="exact"/>
        </dgm:presLayoutVars>
      </dgm:prSet>
      <dgm:spPr/>
    </dgm:pt>
    <dgm:pt modelId="{F4852555-B4FA-4D58-9BD7-A100B6594655}" type="pres">
      <dgm:prSet presAssocID="{651D8272-99C6-4EC6-B21F-7B97AB3BCCD5}" presName="circ1TxSh" presStyleLbl="vennNode1" presStyleIdx="0" presStyleCnt="1" custScaleX="466531" custLinFactNeighborX="4954" custLinFactNeighborY="6250"/>
      <dgm:spPr/>
    </dgm:pt>
  </dgm:ptLst>
  <dgm:cxnLst>
    <dgm:cxn modelId="{07864C3C-766D-419B-93F4-59A314E78C50}" type="presOf" srcId="{7D707856-ECBC-4B15-A1BC-E4B2D92C86E0}" destId="{26A4D5F5-C290-497D-86F4-9227237BC7B8}" srcOrd="0" destOrd="0" presId="urn:microsoft.com/office/officeart/2005/8/layout/venn1"/>
    <dgm:cxn modelId="{20D4DF43-4E39-4301-9B5A-779CD6153035}" srcId="{7D707856-ECBC-4B15-A1BC-E4B2D92C86E0}" destId="{651D8272-99C6-4EC6-B21F-7B97AB3BCCD5}" srcOrd="0" destOrd="0" parTransId="{2330F417-E715-4058-9A14-961145FEF78E}" sibTransId="{AEB6B477-36FB-4BBC-AC41-63246EA0C07C}"/>
    <dgm:cxn modelId="{3169287F-64E4-4617-AD7A-F4A716CC0F9C}" type="presOf" srcId="{651D8272-99C6-4EC6-B21F-7B97AB3BCCD5}" destId="{F4852555-B4FA-4D58-9BD7-A100B6594655}" srcOrd="0" destOrd="0" presId="urn:microsoft.com/office/officeart/2005/8/layout/venn1"/>
    <dgm:cxn modelId="{BE3BE0F5-DB7A-439E-B29B-277363ED37CD}" type="presParOf" srcId="{26A4D5F5-C290-497D-86F4-9227237BC7B8}" destId="{F4852555-B4FA-4D58-9BD7-A100B6594655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823DD3-CA31-46DD-8FC8-A1E48ECB81D3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50F2EB6-0240-4DA1-A602-B3A4CE844EA2}">
      <dgm:prSet/>
      <dgm:spPr/>
      <dgm:t>
        <a:bodyPr/>
        <a:lstStyle/>
        <a:p>
          <a:pPr algn="r"/>
          <a:r>
            <a:rPr lang="ar-IQ" b="1" i="0" baseline="0"/>
            <a:t>بنهاية هذه المحاضرة سيكون الطالب قادرًا على أن:</a:t>
          </a:r>
          <a:endParaRPr lang="en-US" b="1"/>
        </a:p>
      </dgm:t>
    </dgm:pt>
    <dgm:pt modelId="{7981A456-2B59-466C-B69C-B7FC5C00BBE6}" type="parTrans" cxnId="{014CDFC5-8565-4ECE-AD44-463E7031FF5C}">
      <dgm:prSet/>
      <dgm:spPr/>
      <dgm:t>
        <a:bodyPr/>
        <a:lstStyle/>
        <a:p>
          <a:pPr algn="r"/>
          <a:endParaRPr lang="en-US"/>
        </a:p>
      </dgm:t>
    </dgm:pt>
    <dgm:pt modelId="{AFD404EA-A59E-47A2-A9B2-9996CE1166AE}" type="sibTrans" cxnId="{014CDFC5-8565-4ECE-AD44-463E7031FF5C}">
      <dgm:prSet/>
      <dgm:spPr/>
      <dgm:t>
        <a:bodyPr/>
        <a:lstStyle/>
        <a:p>
          <a:pPr algn="r"/>
          <a:endParaRPr lang="en-US"/>
        </a:p>
      </dgm:t>
    </dgm:pt>
    <dgm:pt modelId="{52077594-D3FB-4FA2-B978-81947E675182}">
      <dgm:prSet/>
      <dgm:spPr/>
      <dgm:t>
        <a:bodyPr/>
        <a:lstStyle/>
        <a:p>
          <a:pPr algn="r"/>
          <a:r>
            <a:rPr lang="ar-IQ" b="0" i="0" baseline="0"/>
            <a:t>1. </a:t>
          </a:r>
          <a:endParaRPr lang="en-US"/>
        </a:p>
      </dgm:t>
    </dgm:pt>
    <dgm:pt modelId="{C4521499-2CBF-4A11-8B45-0F0B6E12BAC0}" type="parTrans" cxnId="{6420366C-78CB-4884-8FFB-58DCFEBBE459}">
      <dgm:prSet/>
      <dgm:spPr/>
      <dgm:t>
        <a:bodyPr/>
        <a:lstStyle/>
        <a:p>
          <a:pPr algn="r"/>
          <a:endParaRPr lang="en-US"/>
        </a:p>
      </dgm:t>
    </dgm:pt>
    <dgm:pt modelId="{ADD16D96-7BE8-4FC8-91A2-08070A567C1E}" type="sibTrans" cxnId="{6420366C-78CB-4884-8FFB-58DCFEBBE459}">
      <dgm:prSet/>
      <dgm:spPr/>
      <dgm:t>
        <a:bodyPr/>
        <a:lstStyle/>
        <a:p>
          <a:pPr algn="r"/>
          <a:endParaRPr lang="en-US"/>
        </a:p>
      </dgm:t>
    </dgm:pt>
    <dgm:pt modelId="{FC4E9DA2-4F2B-4409-AE8E-E40D2547924B}">
      <dgm:prSet/>
      <dgm:spPr/>
      <dgm:t>
        <a:bodyPr/>
        <a:lstStyle/>
        <a:p>
          <a:pPr algn="r"/>
          <a:r>
            <a:rPr lang="ar-IQ" b="0" i="0" baseline="0"/>
            <a:t>2.</a:t>
          </a:r>
          <a:endParaRPr lang="en-US"/>
        </a:p>
      </dgm:t>
    </dgm:pt>
    <dgm:pt modelId="{DEBE2D10-9FE7-4BC9-86F6-0946063D3E95}" type="parTrans" cxnId="{F5252689-746E-4ED8-BC42-FD6C6234D33A}">
      <dgm:prSet/>
      <dgm:spPr/>
      <dgm:t>
        <a:bodyPr/>
        <a:lstStyle/>
        <a:p>
          <a:pPr algn="r"/>
          <a:endParaRPr lang="en-US"/>
        </a:p>
      </dgm:t>
    </dgm:pt>
    <dgm:pt modelId="{036B5524-AFBA-439F-B67B-9C7C89FE453E}" type="sibTrans" cxnId="{F5252689-746E-4ED8-BC42-FD6C6234D33A}">
      <dgm:prSet/>
      <dgm:spPr/>
      <dgm:t>
        <a:bodyPr/>
        <a:lstStyle/>
        <a:p>
          <a:pPr algn="r"/>
          <a:endParaRPr lang="en-US"/>
        </a:p>
      </dgm:t>
    </dgm:pt>
    <dgm:pt modelId="{6120E7D6-CDDD-4C77-B7EE-4E100939D537}">
      <dgm:prSet/>
      <dgm:spPr/>
      <dgm:t>
        <a:bodyPr/>
        <a:lstStyle/>
        <a:p>
          <a:pPr algn="r"/>
          <a:r>
            <a:rPr lang="ar-IQ" b="0" i="0" baseline="0"/>
            <a:t>3.</a:t>
          </a:r>
          <a:endParaRPr lang="en-US"/>
        </a:p>
      </dgm:t>
    </dgm:pt>
    <dgm:pt modelId="{D152A99F-7811-4A3A-9EE8-2ABD9961F729}" type="parTrans" cxnId="{692E5E27-6384-4A18-BEE3-F3BDB01B6047}">
      <dgm:prSet/>
      <dgm:spPr/>
      <dgm:t>
        <a:bodyPr/>
        <a:lstStyle/>
        <a:p>
          <a:pPr algn="r"/>
          <a:endParaRPr lang="en-US"/>
        </a:p>
      </dgm:t>
    </dgm:pt>
    <dgm:pt modelId="{2046E4D6-9261-45F4-8881-9E502D9B8D33}" type="sibTrans" cxnId="{692E5E27-6384-4A18-BEE3-F3BDB01B6047}">
      <dgm:prSet/>
      <dgm:spPr/>
      <dgm:t>
        <a:bodyPr/>
        <a:lstStyle/>
        <a:p>
          <a:pPr algn="r"/>
          <a:endParaRPr lang="en-US"/>
        </a:p>
      </dgm:t>
    </dgm:pt>
    <dgm:pt modelId="{0BB6FB82-E438-44DF-B4CB-B6B6F799B4D8}">
      <dgm:prSet/>
      <dgm:spPr/>
      <dgm:t>
        <a:bodyPr/>
        <a:lstStyle/>
        <a:p>
          <a:pPr algn="r"/>
          <a:r>
            <a:rPr lang="ar-IQ" b="0" i="0" baseline="0"/>
            <a:t>4. </a:t>
          </a:r>
          <a:endParaRPr lang="en-US"/>
        </a:p>
      </dgm:t>
    </dgm:pt>
    <dgm:pt modelId="{2B85E0B5-6F09-43B4-A689-C9F1AB508152}" type="parTrans" cxnId="{7066F97A-D946-4559-980B-997D8021E861}">
      <dgm:prSet/>
      <dgm:spPr/>
      <dgm:t>
        <a:bodyPr/>
        <a:lstStyle/>
        <a:p>
          <a:pPr algn="r"/>
          <a:endParaRPr lang="en-US"/>
        </a:p>
      </dgm:t>
    </dgm:pt>
    <dgm:pt modelId="{6136E076-34D0-42E8-B4FC-5B3DCE1E58DB}" type="sibTrans" cxnId="{7066F97A-D946-4559-980B-997D8021E861}">
      <dgm:prSet/>
      <dgm:spPr/>
      <dgm:t>
        <a:bodyPr/>
        <a:lstStyle/>
        <a:p>
          <a:pPr algn="r"/>
          <a:endParaRPr lang="en-US"/>
        </a:p>
      </dgm:t>
    </dgm:pt>
    <dgm:pt modelId="{722BB0D6-7DE3-47ED-B46D-5382B082324D}" type="pres">
      <dgm:prSet presAssocID="{27823DD3-CA31-46DD-8FC8-A1E48ECB81D3}" presName="linear" presStyleCnt="0">
        <dgm:presLayoutVars>
          <dgm:animLvl val="lvl"/>
          <dgm:resizeHandles val="exact"/>
        </dgm:presLayoutVars>
      </dgm:prSet>
      <dgm:spPr/>
    </dgm:pt>
    <dgm:pt modelId="{D53DAE55-330D-45AE-A0ED-34E8ADBA7649}" type="pres">
      <dgm:prSet presAssocID="{A50F2EB6-0240-4DA1-A602-B3A4CE844EA2}" presName="parentText" presStyleLbl="node1" presStyleIdx="0" presStyleCnt="5" custScaleY="73036">
        <dgm:presLayoutVars>
          <dgm:chMax val="0"/>
          <dgm:bulletEnabled val="1"/>
        </dgm:presLayoutVars>
      </dgm:prSet>
      <dgm:spPr/>
    </dgm:pt>
    <dgm:pt modelId="{D87A7AC9-032D-46DD-BCD4-B260F3F98502}" type="pres">
      <dgm:prSet presAssocID="{AFD404EA-A59E-47A2-A9B2-9996CE1166AE}" presName="spacer" presStyleCnt="0"/>
      <dgm:spPr/>
    </dgm:pt>
    <dgm:pt modelId="{108E49B1-8628-43ED-8464-461EE5D30A6E}" type="pres">
      <dgm:prSet presAssocID="{52077594-D3FB-4FA2-B978-81947E675182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6F4C7D3-D754-42EE-8461-7D014A7B1ACF}" type="pres">
      <dgm:prSet presAssocID="{ADD16D96-7BE8-4FC8-91A2-08070A567C1E}" presName="spacer" presStyleCnt="0"/>
      <dgm:spPr/>
    </dgm:pt>
    <dgm:pt modelId="{E485A450-39A8-497E-9117-F405F771D5EB}" type="pres">
      <dgm:prSet presAssocID="{FC4E9DA2-4F2B-4409-AE8E-E40D2547924B}" presName="parentText" presStyleLbl="node1" presStyleIdx="2" presStyleCnt="5" custLinFactNeighborY="6502">
        <dgm:presLayoutVars>
          <dgm:chMax val="0"/>
          <dgm:bulletEnabled val="1"/>
        </dgm:presLayoutVars>
      </dgm:prSet>
      <dgm:spPr/>
    </dgm:pt>
    <dgm:pt modelId="{00A22374-8130-4446-A1DE-51A396573BB5}" type="pres">
      <dgm:prSet presAssocID="{036B5524-AFBA-439F-B67B-9C7C89FE453E}" presName="spacer" presStyleCnt="0"/>
      <dgm:spPr/>
    </dgm:pt>
    <dgm:pt modelId="{176FE504-DC16-4C22-B414-58334F2F5E69}" type="pres">
      <dgm:prSet presAssocID="{6120E7D6-CDDD-4C77-B7EE-4E100939D537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C77D1C5A-0C54-4AF0-8F3D-2A53211C3AF1}" type="pres">
      <dgm:prSet presAssocID="{2046E4D6-9261-45F4-8881-9E502D9B8D33}" presName="spacer" presStyleCnt="0"/>
      <dgm:spPr/>
    </dgm:pt>
    <dgm:pt modelId="{BCADBE26-4777-4566-9831-2042B714EE60}" type="pres">
      <dgm:prSet presAssocID="{0BB6FB82-E438-44DF-B4CB-B6B6F799B4D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692E5E27-6384-4A18-BEE3-F3BDB01B6047}" srcId="{27823DD3-CA31-46DD-8FC8-A1E48ECB81D3}" destId="{6120E7D6-CDDD-4C77-B7EE-4E100939D537}" srcOrd="3" destOrd="0" parTransId="{D152A99F-7811-4A3A-9EE8-2ABD9961F729}" sibTransId="{2046E4D6-9261-45F4-8881-9E502D9B8D33}"/>
    <dgm:cxn modelId="{6420366C-78CB-4884-8FFB-58DCFEBBE459}" srcId="{27823DD3-CA31-46DD-8FC8-A1E48ECB81D3}" destId="{52077594-D3FB-4FA2-B978-81947E675182}" srcOrd="1" destOrd="0" parTransId="{C4521499-2CBF-4A11-8B45-0F0B6E12BAC0}" sibTransId="{ADD16D96-7BE8-4FC8-91A2-08070A567C1E}"/>
    <dgm:cxn modelId="{C2AE364E-3148-43C6-B477-405F910113B6}" type="presOf" srcId="{0BB6FB82-E438-44DF-B4CB-B6B6F799B4D8}" destId="{BCADBE26-4777-4566-9831-2042B714EE60}" srcOrd="0" destOrd="0" presId="urn:microsoft.com/office/officeart/2005/8/layout/vList2"/>
    <dgm:cxn modelId="{7066F97A-D946-4559-980B-997D8021E861}" srcId="{27823DD3-CA31-46DD-8FC8-A1E48ECB81D3}" destId="{0BB6FB82-E438-44DF-B4CB-B6B6F799B4D8}" srcOrd="4" destOrd="0" parTransId="{2B85E0B5-6F09-43B4-A689-C9F1AB508152}" sibTransId="{6136E076-34D0-42E8-B4FC-5B3DCE1E58DB}"/>
    <dgm:cxn modelId="{2FFDF782-ED38-45E8-B3B2-1346D1FFFEB8}" type="presOf" srcId="{FC4E9DA2-4F2B-4409-AE8E-E40D2547924B}" destId="{E485A450-39A8-497E-9117-F405F771D5EB}" srcOrd="0" destOrd="0" presId="urn:microsoft.com/office/officeart/2005/8/layout/vList2"/>
    <dgm:cxn modelId="{F5252689-746E-4ED8-BC42-FD6C6234D33A}" srcId="{27823DD3-CA31-46DD-8FC8-A1E48ECB81D3}" destId="{FC4E9DA2-4F2B-4409-AE8E-E40D2547924B}" srcOrd="2" destOrd="0" parTransId="{DEBE2D10-9FE7-4BC9-86F6-0946063D3E95}" sibTransId="{036B5524-AFBA-439F-B67B-9C7C89FE453E}"/>
    <dgm:cxn modelId="{B34F7C8C-4323-4241-9507-C4FF501CA799}" type="presOf" srcId="{52077594-D3FB-4FA2-B978-81947E675182}" destId="{108E49B1-8628-43ED-8464-461EE5D30A6E}" srcOrd="0" destOrd="0" presId="urn:microsoft.com/office/officeart/2005/8/layout/vList2"/>
    <dgm:cxn modelId="{A85859A9-E469-4A59-9B8B-541328CBF1EE}" type="presOf" srcId="{27823DD3-CA31-46DD-8FC8-A1E48ECB81D3}" destId="{722BB0D6-7DE3-47ED-B46D-5382B082324D}" srcOrd="0" destOrd="0" presId="urn:microsoft.com/office/officeart/2005/8/layout/vList2"/>
    <dgm:cxn modelId="{E1658EB3-0755-4667-9BE3-E5130994C53F}" type="presOf" srcId="{A50F2EB6-0240-4DA1-A602-B3A4CE844EA2}" destId="{D53DAE55-330D-45AE-A0ED-34E8ADBA7649}" srcOrd="0" destOrd="0" presId="urn:microsoft.com/office/officeart/2005/8/layout/vList2"/>
    <dgm:cxn modelId="{014CDFC5-8565-4ECE-AD44-463E7031FF5C}" srcId="{27823DD3-CA31-46DD-8FC8-A1E48ECB81D3}" destId="{A50F2EB6-0240-4DA1-A602-B3A4CE844EA2}" srcOrd="0" destOrd="0" parTransId="{7981A456-2B59-466C-B69C-B7FC5C00BBE6}" sibTransId="{AFD404EA-A59E-47A2-A9B2-9996CE1166AE}"/>
    <dgm:cxn modelId="{903CEAEB-ECBC-4D6F-B6DD-3F38C38701A3}" type="presOf" srcId="{6120E7D6-CDDD-4C77-B7EE-4E100939D537}" destId="{176FE504-DC16-4C22-B414-58334F2F5E69}" srcOrd="0" destOrd="0" presId="urn:microsoft.com/office/officeart/2005/8/layout/vList2"/>
    <dgm:cxn modelId="{71A86099-23B0-47CC-A4D9-089982F084B8}" type="presParOf" srcId="{722BB0D6-7DE3-47ED-B46D-5382B082324D}" destId="{D53DAE55-330D-45AE-A0ED-34E8ADBA7649}" srcOrd="0" destOrd="0" presId="urn:microsoft.com/office/officeart/2005/8/layout/vList2"/>
    <dgm:cxn modelId="{91D6C575-3D04-492A-AE29-0C1F2776DBA0}" type="presParOf" srcId="{722BB0D6-7DE3-47ED-B46D-5382B082324D}" destId="{D87A7AC9-032D-46DD-BCD4-B260F3F98502}" srcOrd="1" destOrd="0" presId="urn:microsoft.com/office/officeart/2005/8/layout/vList2"/>
    <dgm:cxn modelId="{2E7276AB-6523-439E-9632-62031E938CE1}" type="presParOf" srcId="{722BB0D6-7DE3-47ED-B46D-5382B082324D}" destId="{108E49B1-8628-43ED-8464-461EE5D30A6E}" srcOrd="2" destOrd="0" presId="urn:microsoft.com/office/officeart/2005/8/layout/vList2"/>
    <dgm:cxn modelId="{457744E6-EB64-466D-BA4F-F6889024E9DB}" type="presParOf" srcId="{722BB0D6-7DE3-47ED-B46D-5382B082324D}" destId="{D6F4C7D3-D754-42EE-8461-7D014A7B1ACF}" srcOrd="3" destOrd="0" presId="urn:microsoft.com/office/officeart/2005/8/layout/vList2"/>
    <dgm:cxn modelId="{7C2D95FA-FA0A-4802-95C4-025007ADCB20}" type="presParOf" srcId="{722BB0D6-7DE3-47ED-B46D-5382B082324D}" destId="{E485A450-39A8-497E-9117-F405F771D5EB}" srcOrd="4" destOrd="0" presId="urn:microsoft.com/office/officeart/2005/8/layout/vList2"/>
    <dgm:cxn modelId="{6118B4BC-C905-47AC-94C5-4F530DEB2FE8}" type="presParOf" srcId="{722BB0D6-7DE3-47ED-B46D-5382B082324D}" destId="{00A22374-8130-4446-A1DE-51A396573BB5}" srcOrd="5" destOrd="0" presId="urn:microsoft.com/office/officeart/2005/8/layout/vList2"/>
    <dgm:cxn modelId="{05A251EC-4702-44BF-9498-815BE2A590EB}" type="presParOf" srcId="{722BB0D6-7DE3-47ED-B46D-5382B082324D}" destId="{176FE504-DC16-4C22-B414-58334F2F5E69}" srcOrd="6" destOrd="0" presId="urn:microsoft.com/office/officeart/2005/8/layout/vList2"/>
    <dgm:cxn modelId="{245672CB-63E6-4D72-B380-16FE3E5269B2}" type="presParOf" srcId="{722BB0D6-7DE3-47ED-B46D-5382B082324D}" destId="{C77D1C5A-0C54-4AF0-8F3D-2A53211C3AF1}" srcOrd="7" destOrd="0" presId="urn:microsoft.com/office/officeart/2005/8/layout/vList2"/>
    <dgm:cxn modelId="{A624BE7C-CEB8-4EEE-A7D8-EB6E6ABC33E5}" type="presParOf" srcId="{722BB0D6-7DE3-47ED-B46D-5382B082324D}" destId="{BCADBE26-4777-4566-9831-2042B714EE6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F798E3-B7B5-41F3-9342-8663C60BD277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950E00-264D-492D-A144-4E4AC54DCB0A}">
      <dgm:prSet/>
      <dgm:spPr/>
      <dgm:t>
        <a:bodyPr/>
        <a:lstStyle/>
        <a:p>
          <a:pPr algn="r"/>
          <a:r>
            <a:rPr lang="ar-IQ" b="1"/>
            <a:t>ھنالك نوعان من وحدات القياس:  </a:t>
          </a:r>
          <a:endParaRPr lang="en-US"/>
        </a:p>
      </dgm:t>
    </dgm:pt>
    <dgm:pt modelId="{01B17E7F-89AE-4481-8CAF-95A2ED2CA948}" type="parTrans" cxnId="{2F640295-FA65-4D19-8438-3BF7D0C1B212}">
      <dgm:prSet/>
      <dgm:spPr/>
      <dgm:t>
        <a:bodyPr/>
        <a:lstStyle/>
        <a:p>
          <a:endParaRPr lang="en-US"/>
        </a:p>
      </dgm:t>
    </dgm:pt>
    <dgm:pt modelId="{3DE7819B-2802-482C-A58D-31B29FB1394F}" type="sibTrans" cxnId="{2F640295-FA65-4D19-8438-3BF7D0C1B212}">
      <dgm:prSet/>
      <dgm:spPr/>
      <dgm:t>
        <a:bodyPr/>
        <a:lstStyle/>
        <a:p>
          <a:endParaRPr lang="en-US"/>
        </a:p>
      </dgm:t>
    </dgm:pt>
    <dgm:pt modelId="{B9E36E9C-B0E3-4974-A521-187E6AB0B041}">
      <dgm:prSet/>
      <dgm:spPr/>
      <dgm:t>
        <a:bodyPr/>
        <a:lstStyle/>
        <a:p>
          <a:pPr rtl="1"/>
          <a:r>
            <a:rPr lang="en-US" b="1"/>
            <a:t>linear measurement units.  1</a:t>
          </a:r>
          <a:r>
            <a:rPr lang="ar-IQ" b="1"/>
            <a:t>.وحدات القياس الخطية</a:t>
          </a:r>
          <a:endParaRPr lang="en-US"/>
        </a:p>
      </dgm:t>
    </dgm:pt>
    <dgm:pt modelId="{35D243E3-9872-472C-BD79-984808243245}" type="parTrans" cxnId="{E22E8A1D-5EED-489A-BAFE-B561F693874D}">
      <dgm:prSet/>
      <dgm:spPr/>
      <dgm:t>
        <a:bodyPr/>
        <a:lstStyle/>
        <a:p>
          <a:endParaRPr lang="en-US"/>
        </a:p>
      </dgm:t>
    </dgm:pt>
    <dgm:pt modelId="{A3E99AE2-4A67-4055-AF48-0F21D83E1B95}" type="sibTrans" cxnId="{E22E8A1D-5EED-489A-BAFE-B561F693874D}">
      <dgm:prSet/>
      <dgm:spPr/>
      <dgm:t>
        <a:bodyPr/>
        <a:lstStyle/>
        <a:p>
          <a:endParaRPr lang="en-US"/>
        </a:p>
      </dgm:t>
    </dgm:pt>
    <dgm:pt modelId="{1BF3F524-6BAB-4447-8B36-855461A3EDD0}">
      <dgm:prSet/>
      <dgm:spPr/>
      <dgm:t>
        <a:bodyPr/>
        <a:lstStyle/>
        <a:p>
          <a:pPr algn="r" rtl="1"/>
          <a:r>
            <a:rPr lang="en-US" b="1"/>
            <a:t>angular units of measurement .2 </a:t>
          </a:r>
          <a:r>
            <a:rPr lang="ar-IQ" b="1"/>
            <a:t>وحدات القياس الزاوية</a:t>
          </a:r>
          <a:endParaRPr lang="en-US"/>
        </a:p>
      </dgm:t>
    </dgm:pt>
    <dgm:pt modelId="{B819A0E8-E05D-4141-83B1-47599D52F9BA}" type="parTrans" cxnId="{5B5B103F-7E52-486C-943A-07043BADD0D3}">
      <dgm:prSet/>
      <dgm:spPr/>
      <dgm:t>
        <a:bodyPr/>
        <a:lstStyle/>
        <a:p>
          <a:endParaRPr lang="en-US"/>
        </a:p>
      </dgm:t>
    </dgm:pt>
    <dgm:pt modelId="{428F1C58-CCA0-437D-873B-0773A5149FA1}" type="sibTrans" cxnId="{5B5B103F-7E52-486C-943A-07043BADD0D3}">
      <dgm:prSet/>
      <dgm:spPr/>
      <dgm:t>
        <a:bodyPr/>
        <a:lstStyle/>
        <a:p>
          <a:endParaRPr lang="en-US"/>
        </a:p>
      </dgm:t>
    </dgm:pt>
    <dgm:pt modelId="{E061764B-0544-4851-AA6F-201C7CE002BD}" type="pres">
      <dgm:prSet presAssocID="{20F798E3-B7B5-41F3-9342-8663C60BD277}" presName="vert0" presStyleCnt="0">
        <dgm:presLayoutVars>
          <dgm:dir/>
          <dgm:animOne val="branch"/>
          <dgm:animLvl val="lvl"/>
        </dgm:presLayoutVars>
      </dgm:prSet>
      <dgm:spPr/>
    </dgm:pt>
    <dgm:pt modelId="{C5BC4EFD-2402-4BE0-8276-9850722A39AD}" type="pres">
      <dgm:prSet presAssocID="{69950E00-264D-492D-A144-4E4AC54DCB0A}" presName="thickLine" presStyleLbl="alignNode1" presStyleIdx="0" presStyleCnt="3"/>
      <dgm:spPr/>
    </dgm:pt>
    <dgm:pt modelId="{3D8C5EA4-E061-4408-8C95-23640E05D866}" type="pres">
      <dgm:prSet presAssocID="{69950E00-264D-492D-A144-4E4AC54DCB0A}" presName="horz1" presStyleCnt="0"/>
      <dgm:spPr/>
    </dgm:pt>
    <dgm:pt modelId="{FAD91F2B-8F9C-47D5-BA9C-F8012EB72B96}" type="pres">
      <dgm:prSet presAssocID="{69950E00-264D-492D-A144-4E4AC54DCB0A}" presName="tx1" presStyleLbl="revTx" presStyleIdx="0" presStyleCnt="3"/>
      <dgm:spPr/>
    </dgm:pt>
    <dgm:pt modelId="{B6F21C15-4DC0-4C41-B339-62B79D035D30}" type="pres">
      <dgm:prSet presAssocID="{69950E00-264D-492D-A144-4E4AC54DCB0A}" presName="vert1" presStyleCnt="0"/>
      <dgm:spPr/>
    </dgm:pt>
    <dgm:pt modelId="{B7533AAC-C449-4E3C-9DFF-1D6F789F9B6B}" type="pres">
      <dgm:prSet presAssocID="{B9E36E9C-B0E3-4974-A521-187E6AB0B041}" presName="thickLine" presStyleLbl="alignNode1" presStyleIdx="1" presStyleCnt="3"/>
      <dgm:spPr/>
    </dgm:pt>
    <dgm:pt modelId="{E231F804-C7D7-4F3C-9549-4FEB4800829E}" type="pres">
      <dgm:prSet presAssocID="{B9E36E9C-B0E3-4974-A521-187E6AB0B041}" presName="horz1" presStyleCnt="0"/>
      <dgm:spPr/>
    </dgm:pt>
    <dgm:pt modelId="{E62E413B-20BD-44A3-AAE6-F6FF35A7F32A}" type="pres">
      <dgm:prSet presAssocID="{B9E36E9C-B0E3-4974-A521-187E6AB0B041}" presName="tx1" presStyleLbl="revTx" presStyleIdx="1" presStyleCnt="3"/>
      <dgm:spPr/>
    </dgm:pt>
    <dgm:pt modelId="{71BD62A0-0EF6-47E6-A730-BD594BE7ECB9}" type="pres">
      <dgm:prSet presAssocID="{B9E36E9C-B0E3-4974-A521-187E6AB0B041}" presName="vert1" presStyleCnt="0"/>
      <dgm:spPr/>
    </dgm:pt>
    <dgm:pt modelId="{21BE4928-9A7A-4634-859A-3B43BE991369}" type="pres">
      <dgm:prSet presAssocID="{1BF3F524-6BAB-4447-8B36-855461A3EDD0}" presName="thickLine" presStyleLbl="alignNode1" presStyleIdx="2" presStyleCnt="3"/>
      <dgm:spPr/>
    </dgm:pt>
    <dgm:pt modelId="{DBB03683-444F-455C-BBF9-0DE6D5D9AE25}" type="pres">
      <dgm:prSet presAssocID="{1BF3F524-6BAB-4447-8B36-855461A3EDD0}" presName="horz1" presStyleCnt="0"/>
      <dgm:spPr/>
    </dgm:pt>
    <dgm:pt modelId="{05E81E7E-7C19-48AE-887D-A41EA88832C2}" type="pres">
      <dgm:prSet presAssocID="{1BF3F524-6BAB-4447-8B36-855461A3EDD0}" presName="tx1" presStyleLbl="revTx" presStyleIdx="2" presStyleCnt="3"/>
      <dgm:spPr/>
    </dgm:pt>
    <dgm:pt modelId="{95169028-E2CB-4731-8BFD-9FE302904599}" type="pres">
      <dgm:prSet presAssocID="{1BF3F524-6BAB-4447-8B36-855461A3EDD0}" presName="vert1" presStyleCnt="0"/>
      <dgm:spPr/>
    </dgm:pt>
  </dgm:ptLst>
  <dgm:cxnLst>
    <dgm:cxn modelId="{E22E8A1D-5EED-489A-BAFE-B561F693874D}" srcId="{20F798E3-B7B5-41F3-9342-8663C60BD277}" destId="{B9E36E9C-B0E3-4974-A521-187E6AB0B041}" srcOrd="1" destOrd="0" parTransId="{35D243E3-9872-472C-BD79-984808243245}" sibTransId="{A3E99AE2-4A67-4055-AF48-0F21D83E1B95}"/>
    <dgm:cxn modelId="{5B5B103F-7E52-486C-943A-07043BADD0D3}" srcId="{20F798E3-B7B5-41F3-9342-8663C60BD277}" destId="{1BF3F524-6BAB-4447-8B36-855461A3EDD0}" srcOrd="2" destOrd="0" parTransId="{B819A0E8-E05D-4141-83B1-47599D52F9BA}" sibTransId="{428F1C58-CCA0-437D-873B-0773A5149FA1}"/>
    <dgm:cxn modelId="{D0176E80-767F-4340-9600-5285A6615FFA}" type="presOf" srcId="{69950E00-264D-492D-A144-4E4AC54DCB0A}" destId="{FAD91F2B-8F9C-47D5-BA9C-F8012EB72B96}" srcOrd="0" destOrd="0" presId="urn:microsoft.com/office/officeart/2008/layout/LinedList"/>
    <dgm:cxn modelId="{2F640295-FA65-4D19-8438-3BF7D0C1B212}" srcId="{20F798E3-B7B5-41F3-9342-8663C60BD277}" destId="{69950E00-264D-492D-A144-4E4AC54DCB0A}" srcOrd="0" destOrd="0" parTransId="{01B17E7F-89AE-4481-8CAF-95A2ED2CA948}" sibTransId="{3DE7819B-2802-482C-A58D-31B29FB1394F}"/>
    <dgm:cxn modelId="{1DF3C6BB-3FBA-4120-B533-69A26EA8DF4A}" type="presOf" srcId="{1BF3F524-6BAB-4447-8B36-855461A3EDD0}" destId="{05E81E7E-7C19-48AE-887D-A41EA88832C2}" srcOrd="0" destOrd="0" presId="urn:microsoft.com/office/officeart/2008/layout/LinedList"/>
    <dgm:cxn modelId="{5C66C4F5-1438-4A62-A3C0-7EE9A2D09DF3}" type="presOf" srcId="{B9E36E9C-B0E3-4974-A521-187E6AB0B041}" destId="{E62E413B-20BD-44A3-AAE6-F6FF35A7F32A}" srcOrd="0" destOrd="0" presId="urn:microsoft.com/office/officeart/2008/layout/LinedList"/>
    <dgm:cxn modelId="{50D23DFB-27FF-4700-94E1-730B8B996214}" type="presOf" srcId="{20F798E3-B7B5-41F3-9342-8663C60BD277}" destId="{E061764B-0544-4851-AA6F-201C7CE002BD}" srcOrd="0" destOrd="0" presId="urn:microsoft.com/office/officeart/2008/layout/LinedList"/>
    <dgm:cxn modelId="{E5CD8A29-9805-487E-B268-EE4B2D7DA566}" type="presParOf" srcId="{E061764B-0544-4851-AA6F-201C7CE002BD}" destId="{C5BC4EFD-2402-4BE0-8276-9850722A39AD}" srcOrd="0" destOrd="0" presId="urn:microsoft.com/office/officeart/2008/layout/LinedList"/>
    <dgm:cxn modelId="{2094532E-48F0-421D-8744-CE9FC0BB38BD}" type="presParOf" srcId="{E061764B-0544-4851-AA6F-201C7CE002BD}" destId="{3D8C5EA4-E061-4408-8C95-23640E05D866}" srcOrd="1" destOrd="0" presId="urn:microsoft.com/office/officeart/2008/layout/LinedList"/>
    <dgm:cxn modelId="{BD7A636C-7447-4E36-B32C-2580537779FE}" type="presParOf" srcId="{3D8C5EA4-E061-4408-8C95-23640E05D866}" destId="{FAD91F2B-8F9C-47D5-BA9C-F8012EB72B96}" srcOrd="0" destOrd="0" presId="urn:microsoft.com/office/officeart/2008/layout/LinedList"/>
    <dgm:cxn modelId="{5D4D831C-EB4F-43C8-A451-08358A731B7D}" type="presParOf" srcId="{3D8C5EA4-E061-4408-8C95-23640E05D866}" destId="{B6F21C15-4DC0-4C41-B339-62B79D035D30}" srcOrd="1" destOrd="0" presId="urn:microsoft.com/office/officeart/2008/layout/LinedList"/>
    <dgm:cxn modelId="{617D60EC-FCA1-41BC-BDD1-0EF525C80532}" type="presParOf" srcId="{E061764B-0544-4851-AA6F-201C7CE002BD}" destId="{B7533AAC-C449-4E3C-9DFF-1D6F789F9B6B}" srcOrd="2" destOrd="0" presId="urn:microsoft.com/office/officeart/2008/layout/LinedList"/>
    <dgm:cxn modelId="{DAFF9989-AF46-498B-968A-39E7AA8AE51C}" type="presParOf" srcId="{E061764B-0544-4851-AA6F-201C7CE002BD}" destId="{E231F804-C7D7-4F3C-9549-4FEB4800829E}" srcOrd="3" destOrd="0" presId="urn:microsoft.com/office/officeart/2008/layout/LinedList"/>
    <dgm:cxn modelId="{03117A08-6E8E-4DBA-A0C2-795F09AF008E}" type="presParOf" srcId="{E231F804-C7D7-4F3C-9549-4FEB4800829E}" destId="{E62E413B-20BD-44A3-AAE6-F6FF35A7F32A}" srcOrd="0" destOrd="0" presId="urn:microsoft.com/office/officeart/2008/layout/LinedList"/>
    <dgm:cxn modelId="{175A1FEE-C7CB-426A-8B88-01CB011741F9}" type="presParOf" srcId="{E231F804-C7D7-4F3C-9549-4FEB4800829E}" destId="{71BD62A0-0EF6-47E6-A730-BD594BE7ECB9}" srcOrd="1" destOrd="0" presId="urn:microsoft.com/office/officeart/2008/layout/LinedList"/>
    <dgm:cxn modelId="{B7589460-825C-436B-91DA-E4C31947CC2A}" type="presParOf" srcId="{E061764B-0544-4851-AA6F-201C7CE002BD}" destId="{21BE4928-9A7A-4634-859A-3B43BE991369}" srcOrd="4" destOrd="0" presId="urn:microsoft.com/office/officeart/2008/layout/LinedList"/>
    <dgm:cxn modelId="{9F70358F-94AF-4910-A1FA-37A76123CDBD}" type="presParOf" srcId="{E061764B-0544-4851-AA6F-201C7CE002BD}" destId="{DBB03683-444F-455C-BBF9-0DE6D5D9AE25}" srcOrd="5" destOrd="0" presId="urn:microsoft.com/office/officeart/2008/layout/LinedList"/>
    <dgm:cxn modelId="{E0A83E5D-EE61-4269-A664-FCE47AB1792E}" type="presParOf" srcId="{DBB03683-444F-455C-BBF9-0DE6D5D9AE25}" destId="{05E81E7E-7C19-48AE-887D-A41EA88832C2}" srcOrd="0" destOrd="0" presId="urn:microsoft.com/office/officeart/2008/layout/LinedList"/>
    <dgm:cxn modelId="{CDA5D446-4416-4D23-A14B-179F079DBB24}" type="presParOf" srcId="{DBB03683-444F-455C-BBF9-0DE6D5D9AE25}" destId="{95169028-E2CB-4731-8BFD-9FE302904599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E41371-85E2-41F2-A555-45EAC343698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D7F1E4-5F65-436E-AF90-8F6516304974}">
      <dgm:prSet custT="1"/>
      <dgm:spPr/>
      <dgm:t>
        <a:bodyPr/>
        <a:lstStyle/>
        <a:p>
          <a:r>
            <a:rPr lang="ar-IQ" sz="2400" b="1">
              <a:solidFill>
                <a:schemeClr val="tx1"/>
              </a:solidFill>
            </a:rPr>
            <a:t>النظام الستيني</a:t>
          </a:r>
          <a:endParaRPr lang="en-US" sz="2400" b="1">
            <a:solidFill>
              <a:schemeClr val="tx1"/>
            </a:solidFill>
          </a:endParaRPr>
        </a:p>
      </dgm:t>
    </dgm:pt>
    <dgm:pt modelId="{084CF315-F7DB-4DF3-9982-87CBE3697B9C}" type="parTrans" cxnId="{210280C9-2743-44C5-A7B9-766F491040CB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448EC243-79AC-4EED-85DE-78B36E369B92}" type="sibTrans" cxnId="{210280C9-2743-44C5-A7B9-766F491040CB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06346328-48B0-40D2-826A-40AFA3F5AA7C}">
      <dgm:prSet custT="1"/>
      <dgm:spPr/>
      <dgm:t>
        <a:bodyPr/>
        <a:lstStyle/>
        <a:p>
          <a:r>
            <a:rPr lang="ar-IQ" sz="2400" b="1">
              <a:solidFill>
                <a:schemeClr val="tx1"/>
              </a:solidFill>
            </a:rPr>
            <a:t>في ھذا النظام يقسم محيط الدائرة الى 360 درجة</a:t>
          </a:r>
          <a:endParaRPr lang="en-US" sz="2400" b="1">
            <a:solidFill>
              <a:schemeClr val="tx1"/>
            </a:solidFill>
          </a:endParaRPr>
        </a:p>
      </dgm:t>
    </dgm:pt>
    <dgm:pt modelId="{30AB317E-BD84-48C9-BE29-83E767B79B6C}" type="parTrans" cxnId="{471A230A-BCD4-4350-A188-289E84A947AA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B20DA183-525C-47BB-A127-D1BF966EC1A5}" type="sibTrans" cxnId="{471A230A-BCD4-4350-A188-289E84A947AA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7CB92B5C-09AA-4C6A-A8FE-C659BFCA27C4}" type="pres">
      <dgm:prSet presAssocID="{B7E41371-85E2-41F2-A555-45EAC3436983}" presName="Name0" presStyleCnt="0">
        <dgm:presLayoutVars>
          <dgm:dir/>
          <dgm:animLvl val="lvl"/>
          <dgm:resizeHandles val="exact"/>
        </dgm:presLayoutVars>
      </dgm:prSet>
      <dgm:spPr/>
    </dgm:pt>
    <dgm:pt modelId="{C28F56B8-4ED1-47AF-8C9C-3122092A4606}" type="pres">
      <dgm:prSet presAssocID="{20D7F1E4-5F65-436E-AF90-8F6516304974}" presName="linNode" presStyleCnt="0"/>
      <dgm:spPr/>
    </dgm:pt>
    <dgm:pt modelId="{48BC1CBF-7E1B-48FF-8601-570DB7CC3062}" type="pres">
      <dgm:prSet presAssocID="{20D7F1E4-5F65-436E-AF90-8F6516304974}" presName="parentText" presStyleLbl="node1" presStyleIdx="0" presStyleCnt="2" custScaleX="277778">
        <dgm:presLayoutVars>
          <dgm:chMax val="1"/>
          <dgm:bulletEnabled val="1"/>
        </dgm:presLayoutVars>
      </dgm:prSet>
      <dgm:spPr/>
    </dgm:pt>
    <dgm:pt modelId="{F25A0163-F6D5-4CC2-AF0F-147DB472B0A7}" type="pres">
      <dgm:prSet presAssocID="{448EC243-79AC-4EED-85DE-78B36E369B92}" presName="sp" presStyleCnt="0"/>
      <dgm:spPr/>
    </dgm:pt>
    <dgm:pt modelId="{3CFDB3D1-0CFF-43C3-B970-5FD6E3AE1451}" type="pres">
      <dgm:prSet presAssocID="{06346328-48B0-40D2-826A-40AFA3F5AA7C}" presName="linNode" presStyleCnt="0"/>
      <dgm:spPr/>
    </dgm:pt>
    <dgm:pt modelId="{6270B6A2-8E8C-48CB-8E51-712D9B8F22CA}" type="pres">
      <dgm:prSet presAssocID="{06346328-48B0-40D2-826A-40AFA3F5AA7C}" presName="parentText" presStyleLbl="node1" presStyleIdx="1" presStyleCnt="2" custScaleX="276177">
        <dgm:presLayoutVars>
          <dgm:chMax val="1"/>
          <dgm:bulletEnabled val="1"/>
        </dgm:presLayoutVars>
      </dgm:prSet>
      <dgm:spPr/>
    </dgm:pt>
  </dgm:ptLst>
  <dgm:cxnLst>
    <dgm:cxn modelId="{471A230A-BCD4-4350-A188-289E84A947AA}" srcId="{B7E41371-85E2-41F2-A555-45EAC3436983}" destId="{06346328-48B0-40D2-826A-40AFA3F5AA7C}" srcOrd="1" destOrd="0" parTransId="{30AB317E-BD84-48C9-BE29-83E767B79B6C}" sibTransId="{B20DA183-525C-47BB-A127-D1BF966EC1A5}"/>
    <dgm:cxn modelId="{0CF43536-F9F6-4354-90D2-A9B4665F0D68}" type="presOf" srcId="{06346328-48B0-40D2-826A-40AFA3F5AA7C}" destId="{6270B6A2-8E8C-48CB-8E51-712D9B8F22CA}" srcOrd="0" destOrd="0" presId="urn:microsoft.com/office/officeart/2005/8/layout/vList5"/>
    <dgm:cxn modelId="{AC78DC50-CCAD-40EB-832B-4A50CDE2C3DE}" type="presOf" srcId="{20D7F1E4-5F65-436E-AF90-8F6516304974}" destId="{48BC1CBF-7E1B-48FF-8601-570DB7CC3062}" srcOrd="0" destOrd="0" presId="urn:microsoft.com/office/officeart/2005/8/layout/vList5"/>
    <dgm:cxn modelId="{210280C9-2743-44C5-A7B9-766F491040CB}" srcId="{B7E41371-85E2-41F2-A555-45EAC3436983}" destId="{20D7F1E4-5F65-436E-AF90-8F6516304974}" srcOrd="0" destOrd="0" parTransId="{084CF315-F7DB-4DF3-9982-87CBE3697B9C}" sibTransId="{448EC243-79AC-4EED-85DE-78B36E369B92}"/>
    <dgm:cxn modelId="{FA22BCE9-99E1-4F49-9A22-306101B45411}" type="presOf" srcId="{B7E41371-85E2-41F2-A555-45EAC3436983}" destId="{7CB92B5C-09AA-4C6A-A8FE-C659BFCA27C4}" srcOrd="0" destOrd="0" presId="urn:microsoft.com/office/officeart/2005/8/layout/vList5"/>
    <dgm:cxn modelId="{505080A2-279C-4755-A3EA-D8A7059EC4E4}" type="presParOf" srcId="{7CB92B5C-09AA-4C6A-A8FE-C659BFCA27C4}" destId="{C28F56B8-4ED1-47AF-8C9C-3122092A4606}" srcOrd="0" destOrd="0" presId="urn:microsoft.com/office/officeart/2005/8/layout/vList5"/>
    <dgm:cxn modelId="{D43DAD44-491C-460E-95AE-83A6268A708C}" type="presParOf" srcId="{C28F56B8-4ED1-47AF-8C9C-3122092A4606}" destId="{48BC1CBF-7E1B-48FF-8601-570DB7CC3062}" srcOrd="0" destOrd="0" presId="urn:microsoft.com/office/officeart/2005/8/layout/vList5"/>
    <dgm:cxn modelId="{C9C3F5EC-6BCC-4A3C-8F84-540E7118476F}" type="presParOf" srcId="{7CB92B5C-09AA-4C6A-A8FE-C659BFCA27C4}" destId="{F25A0163-F6D5-4CC2-AF0F-147DB472B0A7}" srcOrd="1" destOrd="0" presId="urn:microsoft.com/office/officeart/2005/8/layout/vList5"/>
    <dgm:cxn modelId="{43BF2AB9-2ABE-4053-B124-74CBFABC7723}" type="presParOf" srcId="{7CB92B5C-09AA-4C6A-A8FE-C659BFCA27C4}" destId="{3CFDB3D1-0CFF-43C3-B970-5FD6E3AE1451}" srcOrd="2" destOrd="0" presId="urn:microsoft.com/office/officeart/2005/8/layout/vList5"/>
    <dgm:cxn modelId="{7382A391-06B1-446B-81E3-B4256659F9D5}" type="presParOf" srcId="{3CFDB3D1-0CFF-43C3-B970-5FD6E3AE1451}" destId="{6270B6A2-8E8C-48CB-8E51-712D9B8F22C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E41371-85E2-41F2-A555-45EAC343698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D7F1E4-5F65-436E-AF90-8F6516304974}">
      <dgm:prSet custT="1"/>
      <dgm:spPr/>
      <dgm:t>
        <a:bodyPr/>
        <a:lstStyle/>
        <a:p>
          <a:r>
            <a:rPr lang="ar-IQ" sz="2400" b="1">
              <a:solidFill>
                <a:schemeClr val="tx1"/>
              </a:solidFill>
            </a:rPr>
            <a:t>النظام المئوي</a:t>
          </a:r>
          <a:endParaRPr lang="en-US" sz="2400" b="1">
            <a:solidFill>
              <a:schemeClr val="tx1"/>
            </a:solidFill>
          </a:endParaRPr>
        </a:p>
      </dgm:t>
    </dgm:pt>
    <dgm:pt modelId="{084CF315-F7DB-4DF3-9982-87CBE3697B9C}" type="parTrans" cxnId="{210280C9-2743-44C5-A7B9-766F491040CB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448EC243-79AC-4EED-85DE-78B36E369B92}" type="sibTrans" cxnId="{210280C9-2743-44C5-A7B9-766F491040CB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06346328-48B0-40D2-826A-40AFA3F5AA7C}">
      <dgm:prSet custT="1"/>
      <dgm:spPr/>
      <dgm:t>
        <a:bodyPr/>
        <a:lstStyle/>
        <a:p>
          <a:r>
            <a:rPr lang="ar-IQ" sz="2400" b="1">
              <a:solidFill>
                <a:schemeClr val="tx1"/>
              </a:solidFill>
            </a:rPr>
            <a:t>في ھذا النظام يقسم محيط الدائرة الى 400 قسم</a:t>
          </a:r>
          <a:endParaRPr lang="en-US" sz="2400" b="1">
            <a:solidFill>
              <a:schemeClr val="tx1"/>
            </a:solidFill>
          </a:endParaRPr>
        </a:p>
      </dgm:t>
    </dgm:pt>
    <dgm:pt modelId="{30AB317E-BD84-48C9-BE29-83E767B79B6C}" type="parTrans" cxnId="{471A230A-BCD4-4350-A188-289E84A947AA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B20DA183-525C-47BB-A127-D1BF966EC1A5}" type="sibTrans" cxnId="{471A230A-BCD4-4350-A188-289E84A947AA}">
      <dgm:prSet/>
      <dgm:spPr/>
      <dgm:t>
        <a:bodyPr/>
        <a:lstStyle/>
        <a:p>
          <a:endParaRPr lang="en-US" sz="2400" b="1">
            <a:solidFill>
              <a:schemeClr val="tx1"/>
            </a:solidFill>
          </a:endParaRPr>
        </a:p>
      </dgm:t>
    </dgm:pt>
    <dgm:pt modelId="{7CB92B5C-09AA-4C6A-A8FE-C659BFCA27C4}" type="pres">
      <dgm:prSet presAssocID="{B7E41371-85E2-41F2-A555-45EAC3436983}" presName="Name0" presStyleCnt="0">
        <dgm:presLayoutVars>
          <dgm:dir/>
          <dgm:animLvl val="lvl"/>
          <dgm:resizeHandles val="exact"/>
        </dgm:presLayoutVars>
      </dgm:prSet>
      <dgm:spPr/>
    </dgm:pt>
    <dgm:pt modelId="{C28F56B8-4ED1-47AF-8C9C-3122092A4606}" type="pres">
      <dgm:prSet presAssocID="{20D7F1E4-5F65-436E-AF90-8F6516304974}" presName="linNode" presStyleCnt="0"/>
      <dgm:spPr/>
    </dgm:pt>
    <dgm:pt modelId="{48BC1CBF-7E1B-48FF-8601-570DB7CC3062}" type="pres">
      <dgm:prSet presAssocID="{20D7F1E4-5F65-436E-AF90-8F6516304974}" presName="parentText" presStyleLbl="node1" presStyleIdx="0" presStyleCnt="2" custScaleX="277778" custLinFactX="-100000" custLinFactNeighborX="-121134" custLinFactNeighborY="-2">
        <dgm:presLayoutVars>
          <dgm:chMax val="1"/>
          <dgm:bulletEnabled val="1"/>
        </dgm:presLayoutVars>
      </dgm:prSet>
      <dgm:spPr/>
    </dgm:pt>
    <dgm:pt modelId="{F25A0163-F6D5-4CC2-AF0F-147DB472B0A7}" type="pres">
      <dgm:prSet presAssocID="{448EC243-79AC-4EED-85DE-78B36E369B92}" presName="sp" presStyleCnt="0"/>
      <dgm:spPr/>
    </dgm:pt>
    <dgm:pt modelId="{3CFDB3D1-0CFF-43C3-B970-5FD6E3AE1451}" type="pres">
      <dgm:prSet presAssocID="{06346328-48B0-40D2-826A-40AFA3F5AA7C}" presName="linNode" presStyleCnt="0"/>
      <dgm:spPr/>
    </dgm:pt>
    <dgm:pt modelId="{6270B6A2-8E8C-48CB-8E51-712D9B8F22CA}" type="pres">
      <dgm:prSet presAssocID="{06346328-48B0-40D2-826A-40AFA3F5AA7C}" presName="parentText" presStyleLbl="node1" presStyleIdx="1" presStyleCnt="2" custScaleX="276177" custLinFactNeighborX="1465" custLinFactNeighborY="3">
        <dgm:presLayoutVars>
          <dgm:chMax val="1"/>
          <dgm:bulletEnabled val="1"/>
        </dgm:presLayoutVars>
      </dgm:prSet>
      <dgm:spPr/>
    </dgm:pt>
  </dgm:ptLst>
  <dgm:cxnLst>
    <dgm:cxn modelId="{471A230A-BCD4-4350-A188-289E84A947AA}" srcId="{B7E41371-85E2-41F2-A555-45EAC3436983}" destId="{06346328-48B0-40D2-826A-40AFA3F5AA7C}" srcOrd="1" destOrd="0" parTransId="{30AB317E-BD84-48C9-BE29-83E767B79B6C}" sibTransId="{B20DA183-525C-47BB-A127-D1BF966EC1A5}"/>
    <dgm:cxn modelId="{0CF43536-F9F6-4354-90D2-A9B4665F0D68}" type="presOf" srcId="{06346328-48B0-40D2-826A-40AFA3F5AA7C}" destId="{6270B6A2-8E8C-48CB-8E51-712D9B8F22CA}" srcOrd="0" destOrd="0" presId="urn:microsoft.com/office/officeart/2005/8/layout/vList5"/>
    <dgm:cxn modelId="{AC78DC50-CCAD-40EB-832B-4A50CDE2C3DE}" type="presOf" srcId="{20D7F1E4-5F65-436E-AF90-8F6516304974}" destId="{48BC1CBF-7E1B-48FF-8601-570DB7CC3062}" srcOrd="0" destOrd="0" presId="urn:microsoft.com/office/officeart/2005/8/layout/vList5"/>
    <dgm:cxn modelId="{210280C9-2743-44C5-A7B9-766F491040CB}" srcId="{B7E41371-85E2-41F2-A555-45EAC3436983}" destId="{20D7F1E4-5F65-436E-AF90-8F6516304974}" srcOrd="0" destOrd="0" parTransId="{084CF315-F7DB-4DF3-9982-87CBE3697B9C}" sibTransId="{448EC243-79AC-4EED-85DE-78B36E369B92}"/>
    <dgm:cxn modelId="{FA22BCE9-99E1-4F49-9A22-306101B45411}" type="presOf" srcId="{B7E41371-85E2-41F2-A555-45EAC3436983}" destId="{7CB92B5C-09AA-4C6A-A8FE-C659BFCA27C4}" srcOrd="0" destOrd="0" presId="urn:microsoft.com/office/officeart/2005/8/layout/vList5"/>
    <dgm:cxn modelId="{505080A2-279C-4755-A3EA-D8A7059EC4E4}" type="presParOf" srcId="{7CB92B5C-09AA-4C6A-A8FE-C659BFCA27C4}" destId="{C28F56B8-4ED1-47AF-8C9C-3122092A4606}" srcOrd="0" destOrd="0" presId="urn:microsoft.com/office/officeart/2005/8/layout/vList5"/>
    <dgm:cxn modelId="{D43DAD44-491C-460E-95AE-83A6268A708C}" type="presParOf" srcId="{C28F56B8-4ED1-47AF-8C9C-3122092A4606}" destId="{48BC1CBF-7E1B-48FF-8601-570DB7CC3062}" srcOrd="0" destOrd="0" presId="urn:microsoft.com/office/officeart/2005/8/layout/vList5"/>
    <dgm:cxn modelId="{C9C3F5EC-6BCC-4A3C-8F84-540E7118476F}" type="presParOf" srcId="{7CB92B5C-09AA-4C6A-A8FE-C659BFCA27C4}" destId="{F25A0163-F6D5-4CC2-AF0F-147DB472B0A7}" srcOrd="1" destOrd="0" presId="urn:microsoft.com/office/officeart/2005/8/layout/vList5"/>
    <dgm:cxn modelId="{43BF2AB9-2ABE-4053-B124-74CBFABC7723}" type="presParOf" srcId="{7CB92B5C-09AA-4C6A-A8FE-C659BFCA27C4}" destId="{3CFDB3D1-0CFF-43C3-B970-5FD6E3AE1451}" srcOrd="2" destOrd="0" presId="urn:microsoft.com/office/officeart/2005/8/layout/vList5"/>
    <dgm:cxn modelId="{7382A391-06B1-446B-81E3-B4256659F9D5}" type="presParOf" srcId="{3CFDB3D1-0CFF-43C3-B970-5FD6E3AE1451}" destId="{6270B6A2-8E8C-48CB-8E51-712D9B8F22C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852555-B4FA-4D58-9BD7-A100B6594655}">
      <dsp:nvSpPr>
        <dsp:cNvPr id="0" name=""/>
        <dsp:cNvSpPr/>
      </dsp:nvSpPr>
      <dsp:spPr>
        <a:xfrm>
          <a:off x="793919" y="0"/>
          <a:ext cx="5103919" cy="1094015"/>
        </a:xfrm>
        <a:prstGeom prst="ellipse">
          <a:avLst/>
        </a:prstGeom>
        <a:solidFill>
          <a:schemeClr val="accent1">
            <a:lumMod val="50000"/>
            <a:alpha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b="1" kern="1200" baseline="0" err="1"/>
            <a:t>الأهداف</a:t>
          </a:r>
          <a:r>
            <a:rPr lang="en-US" sz="4600" b="1" kern="1200" baseline="0"/>
            <a:t> </a:t>
          </a:r>
          <a:r>
            <a:rPr lang="en-US" sz="4600" b="1" kern="1200" baseline="0" err="1"/>
            <a:t>السلوكية</a:t>
          </a:r>
          <a:endParaRPr lang="en-US" sz="4600" kern="1200"/>
        </a:p>
      </dsp:txBody>
      <dsp:txXfrm>
        <a:off x="1541371" y="160215"/>
        <a:ext cx="3609015" cy="7735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3DAE55-330D-45AE-A0ED-34E8ADBA7649}">
      <dsp:nvSpPr>
        <dsp:cNvPr id="0" name=""/>
        <dsp:cNvSpPr/>
      </dsp:nvSpPr>
      <dsp:spPr>
        <a:xfrm>
          <a:off x="0" y="41957"/>
          <a:ext cx="7310831" cy="628927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300" b="1" i="0" kern="1200" baseline="0"/>
            <a:t>بنهاية هذه المحاضرة سيكون الطالب قادرًا على أن:</a:t>
          </a:r>
          <a:endParaRPr lang="en-US" sz="2300" b="1" kern="1200"/>
        </a:p>
      </dsp:txBody>
      <dsp:txXfrm>
        <a:off x="30702" y="72659"/>
        <a:ext cx="7249427" cy="567523"/>
      </dsp:txXfrm>
    </dsp:sp>
    <dsp:sp modelId="{108E49B1-8628-43ED-8464-461EE5D30A6E}">
      <dsp:nvSpPr>
        <dsp:cNvPr id="0" name=""/>
        <dsp:cNvSpPr/>
      </dsp:nvSpPr>
      <dsp:spPr>
        <a:xfrm>
          <a:off x="0" y="763045"/>
          <a:ext cx="7310831" cy="861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300" b="0" i="0" kern="1200" baseline="0"/>
            <a:t>1. </a:t>
          </a:r>
          <a:endParaRPr lang="en-US" sz="2300" kern="1200"/>
        </a:p>
      </dsp:txBody>
      <dsp:txXfrm>
        <a:off x="42036" y="805081"/>
        <a:ext cx="7226759" cy="777048"/>
      </dsp:txXfrm>
    </dsp:sp>
    <dsp:sp modelId="{E485A450-39A8-497E-9117-F405F771D5EB}">
      <dsp:nvSpPr>
        <dsp:cNvPr id="0" name=""/>
        <dsp:cNvSpPr/>
      </dsp:nvSpPr>
      <dsp:spPr>
        <a:xfrm>
          <a:off x="0" y="1722317"/>
          <a:ext cx="7310831" cy="861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300" b="0" i="0" kern="1200" baseline="0"/>
            <a:t>2.</a:t>
          </a:r>
          <a:endParaRPr lang="en-US" sz="2300" kern="1200"/>
        </a:p>
      </dsp:txBody>
      <dsp:txXfrm>
        <a:off x="42036" y="1764353"/>
        <a:ext cx="7226759" cy="777048"/>
      </dsp:txXfrm>
    </dsp:sp>
    <dsp:sp modelId="{176FE504-DC16-4C22-B414-58334F2F5E69}">
      <dsp:nvSpPr>
        <dsp:cNvPr id="0" name=""/>
        <dsp:cNvSpPr/>
      </dsp:nvSpPr>
      <dsp:spPr>
        <a:xfrm>
          <a:off x="0" y="2669605"/>
          <a:ext cx="7310831" cy="861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300" b="0" i="0" kern="1200" baseline="0"/>
            <a:t>3.</a:t>
          </a:r>
          <a:endParaRPr lang="en-US" sz="2300" kern="1200"/>
        </a:p>
      </dsp:txBody>
      <dsp:txXfrm>
        <a:off x="42036" y="2711641"/>
        <a:ext cx="7226759" cy="777048"/>
      </dsp:txXfrm>
    </dsp:sp>
    <dsp:sp modelId="{BCADBE26-4777-4566-9831-2042B714EE60}">
      <dsp:nvSpPr>
        <dsp:cNvPr id="0" name=""/>
        <dsp:cNvSpPr/>
      </dsp:nvSpPr>
      <dsp:spPr>
        <a:xfrm>
          <a:off x="0" y="3622885"/>
          <a:ext cx="7310831" cy="86112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300" b="0" i="0" kern="1200" baseline="0"/>
            <a:t>4. </a:t>
          </a:r>
          <a:endParaRPr lang="en-US" sz="2300" kern="1200"/>
        </a:p>
      </dsp:txBody>
      <dsp:txXfrm>
        <a:off x="42036" y="3664921"/>
        <a:ext cx="7226759" cy="7770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BC4EFD-2402-4BE0-8276-9850722A39AD}">
      <dsp:nvSpPr>
        <dsp:cNvPr id="0" name=""/>
        <dsp:cNvSpPr/>
      </dsp:nvSpPr>
      <dsp:spPr>
        <a:xfrm>
          <a:off x="0" y="2499"/>
          <a:ext cx="62428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D91F2B-8F9C-47D5-BA9C-F8012EB72B96}">
      <dsp:nvSpPr>
        <dsp:cNvPr id="0" name=""/>
        <dsp:cNvSpPr/>
      </dsp:nvSpPr>
      <dsp:spPr>
        <a:xfrm>
          <a:off x="0" y="2499"/>
          <a:ext cx="6242839" cy="1704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3400" b="1" kern="1200"/>
            <a:t>ھنالك نوعان من وحدات القياس:  </a:t>
          </a:r>
          <a:endParaRPr lang="en-US" sz="3400" kern="1200"/>
        </a:p>
      </dsp:txBody>
      <dsp:txXfrm>
        <a:off x="0" y="2499"/>
        <a:ext cx="6242839" cy="1704864"/>
      </dsp:txXfrm>
    </dsp:sp>
    <dsp:sp modelId="{B7533AAC-C449-4E3C-9DFF-1D6F789F9B6B}">
      <dsp:nvSpPr>
        <dsp:cNvPr id="0" name=""/>
        <dsp:cNvSpPr/>
      </dsp:nvSpPr>
      <dsp:spPr>
        <a:xfrm>
          <a:off x="0" y="1707363"/>
          <a:ext cx="62428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2E413B-20BD-44A3-AAE6-F6FF35A7F32A}">
      <dsp:nvSpPr>
        <dsp:cNvPr id="0" name=""/>
        <dsp:cNvSpPr/>
      </dsp:nvSpPr>
      <dsp:spPr>
        <a:xfrm>
          <a:off x="0" y="1707363"/>
          <a:ext cx="6242839" cy="1704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/>
            <a:t>linear measurement units.  1</a:t>
          </a:r>
          <a:r>
            <a:rPr lang="ar-IQ" sz="3400" b="1" kern="1200"/>
            <a:t>.وحدات القياس الخطية</a:t>
          </a:r>
          <a:endParaRPr lang="en-US" sz="3400" kern="1200"/>
        </a:p>
      </dsp:txBody>
      <dsp:txXfrm>
        <a:off x="0" y="1707363"/>
        <a:ext cx="6242839" cy="1704864"/>
      </dsp:txXfrm>
    </dsp:sp>
    <dsp:sp modelId="{21BE4928-9A7A-4634-859A-3B43BE991369}">
      <dsp:nvSpPr>
        <dsp:cNvPr id="0" name=""/>
        <dsp:cNvSpPr/>
      </dsp:nvSpPr>
      <dsp:spPr>
        <a:xfrm>
          <a:off x="0" y="3412228"/>
          <a:ext cx="624283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E81E7E-7C19-48AE-887D-A41EA88832C2}">
      <dsp:nvSpPr>
        <dsp:cNvPr id="0" name=""/>
        <dsp:cNvSpPr/>
      </dsp:nvSpPr>
      <dsp:spPr>
        <a:xfrm>
          <a:off x="0" y="3412228"/>
          <a:ext cx="6242839" cy="17048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t" anchorCtr="0">
          <a:noAutofit/>
        </a:bodyPr>
        <a:lstStyle/>
        <a:p>
          <a:pPr marL="0" lvl="0" indent="0" algn="r" defTabSz="1511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b="1" kern="1200"/>
            <a:t>angular units of measurement .2 </a:t>
          </a:r>
          <a:r>
            <a:rPr lang="ar-IQ" sz="3400" b="1" kern="1200"/>
            <a:t>وحدات القياس الزاوية</a:t>
          </a:r>
          <a:endParaRPr lang="en-US" sz="3400" kern="1200"/>
        </a:p>
      </dsp:txBody>
      <dsp:txXfrm>
        <a:off x="0" y="3412228"/>
        <a:ext cx="6242839" cy="170486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BC1CBF-7E1B-48FF-8601-570DB7CC3062}">
      <dsp:nvSpPr>
        <dsp:cNvPr id="0" name=""/>
        <dsp:cNvSpPr/>
      </dsp:nvSpPr>
      <dsp:spPr>
        <a:xfrm>
          <a:off x="1277" y="44"/>
          <a:ext cx="2615457" cy="17735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>
              <a:solidFill>
                <a:schemeClr val="tx1"/>
              </a:solidFill>
            </a:rPr>
            <a:t>النظام الستيني</a:t>
          </a:r>
          <a:endParaRPr lang="en-US" sz="2400" b="1" kern="1200">
            <a:solidFill>
              <a:schemeClr val="tx1"/>
            </a:solidFill>
          </a:endParaRPr>
        </a:p>
      </dsp:txBody>
      <dsp:txXfrm>
        <a:off x="87854" y="86621"/>
        <a:ext cx="2442303" cy="1600377"/>
      </dsp:txXfrm>
    </dsp:sp>
    <dsp:sp modelId="{6270B6A2-8E8C-48CB-8E51-712D9B8F22CA}">
      <dsp:nvSpPr>
        <dsp:cNvPr id="0" name=""/>
        <dsp:cNvSpPr/>
      </dsp:nvSpPr>
      <dsp:spPr>
        <a:xfrm>
          <a:off x="1277" y="1862252"/>
          <a:ext cx="2602924" cy="17735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>
              <a:solidFill>
                <a:schemeClr val="tx1"/>
              </a:solidFill>
            </a:rPr>
            <a:t>في ھذا النظام يقسم محيط الدائرة الى 360 درجة</a:t>
          </a:r>
          <a:endParaRPr lang="en-US" sz="2400" b="1" kern="1200">
            <a:solidFill>
              <a:schemeClr val="tx1"/>
            </a:solidFill>
          </a:endParaRPr>
        </a:p>
      </dsp:txBody>
      <dsp:txXfrm>
        <a:off x="87854" y="1948829"/>
        <a:ext cx="2429770" cy="16003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BC1CBF-7E1B-48FF-8601-570DB7CC3062}">
      <dsp:nvSpPr>
        <dsp:cNvPr id="0" name=""/>
        <dsp:cNvSpPr/>
      </dsp:nvSpPr>
      <dsp:spPr>
        <a:xfrm>
          <a:off x="0" y="8"/>
          <a:ext cx="2615457" cy="17735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>
              <a:solidFill>
                <a:schemeClr val="tx1"/>
              </a:solidFill>
            </a:rPr>
            <a:t>النظام المئوي</a:t>
          </a:r>
          <a:endParaRPr lang="en-US" sz="2400" b="1" kern="1200">
            <a:solidFill>
              <a:schemeClr val="tx1"/>
            </a:solidFill>
          </a:endParaRPr>
        </a:p>
      </dsp:txBody>
      <dsp:txXfrm>
        <a:off x="86577" y="86585"/>
        <a:ext cx="2442303" cy="1600377"/>
      </dsp:txXfrm>
    </dsp:sp>
    <dsp:sp modelId="{6270B6A2-8E8C-48CB-8E51-712D9B8F22CA}">
      <dsp:nvSpPr>
        <dsp:cNvPr id="0" name=""/>
        <dsp:cNvSpPr/>
      </dsp:nvSpPr>
      <dsp:spPr>
        <a:xfrm>
          <a:off x="15084" y="1862297"/>
          <a:ext cx="2602924" cy="177353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IQ" sz="2400" b="1" kern="1200">
              <a:solidFill>
                <a:schemeClr val="tx1"/>
              </a:solidFill>
            </a:rPr>
            <a:t>في ھذا النظام يقسم محيط الدائرة الى 400 قسم</a:t>
          </a:r>
          <a:endParaRPr lang="en-US" sz="2400" b="1" kern="1200">
            <a:solidFill>
              <a:schemeClr val="tx1"/>
            </a:solidFill>
          </a:endParaRPr>
        </a:p>
      </dsp:txBody>
      <dsp:txXfrm>
        <a:off x="101661" y="1948874"/>
        <a:ext cx="2429770" cy="16003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2426ABF-A8C0-D94B-8DA4-89B3D95177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3E1C36-C21F-0B70-27E7-5B59DAE2756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70FB6-164E-0840-A35B-09E9F3D45F76}" type="datetimeyyyy">
              <a:rPr lang="en-US" smtClean="0"/>
              <a:t>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942066-244B-8673-5E9A-26E4265AD0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0EE97-1F54-6631-A4BB-FD938296488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7769225" y="23161625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BD0AB-C59E-4A46-83D3-F07787446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78359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0866786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1pPr>
    <a:lvl2pPr marL="228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2pPr>
    <a:lvl3pPr marL="457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3pPr>
    <a:lvl4pPr marL="685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4pPr>
    <a:lvl5pPr marL="9144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5pPr>
    <a:lvl6pPr marL="11430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716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6002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828800" algn="l" defTabSz="457200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6548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736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-457200" y="3048000"/>
            <a:ext cx="14630400" cy="8229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1371600" y="11734800"/>
            <a:ext cx="10972800" cy="96012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4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شريحة عنوان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mage 0">
            <a:extLst>
              <a:ext uri="{FF2B5EF4-FFF2-40B4-BE49-F238E27FC236}">
                <a16:creationId xmlns:a16="http://schemas.microsoft.com/office/drawing/2014/main" id="{BA5D5A72-CB6F-F8DE-E2C9-90459C8C3D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5295900" cy="6877050"/>
          </a:xfrm>
          <a:custGeom>
            <a:avLst/>
            <a:gdLst>
              <a:gd name="connsiteX0" fmla="*/ 0 w 5295900"/>
              <a:gd name="connsiteY0" fmla="*/ 0 h 6877050"/>
              <a:gd name="connsiteX1" fmla="*/ 5295900 w 5295900"/>
              <a:gd name="connsiteY1" fmla="*/ 0 h 6877050"/>
              <a:gd name="connsiteX2" fmla="*/ 5295900 w 5295900"/>
              <a:gd name="connsiteY2" fmla="*/ 6877050 h 6877050"/>
              <a:gd name="connsiteX3" fmla="*/ 0 w 5295900"/>
              <a:gd name="connsiteY3" fmla="*/ 687705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95900" h="6877050">
                <a:moveTo>
                  <a:pt x="0" y="0"/>
                </a:moveTo>
                <a:lnTo>
                  <a:pt x="5295900" y="0"/>
                </a:lnTo>
                <a:lnTo>
                  <a:pt x="5295900" y="6877050"/>
                </a:lnTo>
                <a:lnTo>
                  <a:pt x="0" y="6877050"/>
                </a:lnTo>
                <a:close/>
              </a:path>
            </a:pathLst>
          </a:custGeom>
          <a:solidFill>
            <a:schemeClr val="accent3"/>
          </a:solidFill>
          <a:ln w="4763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66FD7FF-2869-7902-36B2-2B229AB9A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00188" y="1173106"/>
            <a:ext cx="9191625" cy="5704772"/>
          </a:xfrm>
          <a:custGeom>
            <a:avLst/>
            <a:gdLst>
              <a:gd name="connsiteX0" fmla="*/ 4595813 w 9191625"/>
              <a:gd name="connsiteY0" fmla="*/ 0 h 5704772"/>
              <a:gd name="connsiteX1" fmla="*/ 9191625 w 9191625"/>
              <a:gd name="connsiteY1" fmla="*/ 4592108 h 5704772"/>
              <a:gd name="connsiteX2" fmla="*/ 9191625 w 9191625"/>
              <a:gd name="connsiteY2" fmla="*/ 5704772 h 5704772"/>
              <a:gd name="connsiteX3" fmla="*/ 0 w 9191625"/>
              <a:gd name="connsiteY3" fmla="*/ 5704772 h 5704772"/>
              <a:gd name="connsiteX4" fmla="*/ 0 w 9191625"/>
              <a:gd name="connsiteY4" fmla="*/ 4592108 h 5704772"/>
              <a:gd name="connsiteX5" fmla="*/ 4595813 w 9191625"/>
              <a:gd name="connsiteY5" fmla="*/ 0 h 57047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91625" h="5704772">
                <a:moveTo>
                  <a:pt x="4595813" y="0"/>
                </a:moveTo>
                <a:cubicBezTo>
                  <a:pt x="7133987" y="0"/>
                  <a:pt x="9191625" y="2055957"/>
                  <a:pt x="9191625" y="4592108"/>
                </a:cubicBezTo>
                <a:lnTo>
                  <a:pt x="9191625" y="5704772"/>
                </a:lnTo>
                <a:lnTo>
                  <a:pt x="0" y="5704772"/>
                </a:lnTo>
                <a:lnTo>
                  <a:pt x="0" y="4592108"/>
                </a:lnTo>
                <a:cubicBezTo>
                  <a:pt x="0" y="2055957"/>
                  <a:pt x="2057614" y="0"/>
                  <a:pt x="4595813" y="0"/>
                </a:cubicBezTo>
                <a:close/>
              </a:path>
            </a:pathLst>
          </a:custGeom>
          <a:solidFill>
            <a:schemeClr val="accent6"/>
          </a:solidFill>
          <a:ln w="476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1457C88-4472-81CF-02AF-4421E0A308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694429" y="0"/>
            <a:ext cx="6803142" cy="5396474"/>
          </a:xfrm>
          <a:custGeom>
            <a:avLst/>
            <a:gdLst>
              <a:gd name="connsiteX0" fmla="*/ 0 w 6803142"/>
              <a:gd name="connsiteY0" fmla="*/ 0 h 5396474"/>
              <a:gd name="connsiteX1" fmla="*/ 6803142 w 6803142"/>
              <a:gd name="connsiteY1" fmla="*/ 0 h 5396474"/>
              <a:gd name="connsiteX2" fmla="*/ 6803142 w 6803142"/>
              <a:gd name="connsiteY2" fmla="*/ 1997094 h 5396474"/>
              <a:gd name="connsiteX3" fmla="*/ 3401576 w 6803142"/>
              <a:gd name="connsiteY3" fmla="*/ 5396474 h 5396474"/>
              <a:gd name="connsiteX4" fmla="*/ 0 w 6803142"/>
              <a:gd name="connsiteY4" fmla="*/ 1997094 h 5396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03142" h="5396474">
                <a:moveTo>
                  <a:pt x="0" y="0"/>
                </a:moveTo>
                <a:lnTo>
                  <a:pt x="6803142" y="0"/>
                </a:lnTo>
                <a:lnTo>
                  <a:pt x="6803142" y="1997094"/>
                </a:lnTo>
                <a:cubicBezTo>
                  <a:pt x="6803142" y="3874511"/>
                  <a:pt x="5280228" y="5396474"/>
                  <a:pt x="3401576" y="5396474"/>
                </a:cubicBezTo>
                <a:cubicBezTo>
                  <a:pt x="1522938" y="5396474"/>
                  <a:pt x="0" y="3874511"/>
                  <a:pt x="0" y="1997094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59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99790" y="810227"/>
            <a:ext cx="6392421" cy="3831221"/>
          </a:xfrm>
        </p:spPr>
        <p:txBody>
          <a:bodyPr tIns="0" bIns="0" anchor="ctr" anchorCtr="0">
            <a:noAutofit/>
          </a:bodyPr>
          <a:lstStyle>
            <a:lvl1pPr algn="ctr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631799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D014917C-8694-B4A4-A211-0F31F00E2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1550562" cy="2545382"/>
          </a:xfrm>
          <a:custGeom>
            <a:avLst/>
            <a:gdLst>
              <a:gd name="connsiteX0" fmla="*/ 683117 w 1550562"/>
              <a:gd name="connsiteY0" fmla="*/ 0 h 2545382"/>
              <a:gd name="connsiteX1" fmla="*/ 1550562 w 1550562"/>
              <a:gd name="connsiteY1" fmla="*/ 0 h 2545382"/>
              <a:gd name="connsiteX2" fmla="*/ 1550562 w 1550562"/>
              <a:gd name="connsiteY2" fmla="*/ 7240 h 2545382"/>
              <a:gd name="connsiteX3" fmla="*/ 221868 w 1550562"/>
              <a:gd name="connsiteY3" fmla="*/ 2418735 h 2545382"/>
              <a:gd name="connsiteX4" fmla="*/ 0 w 1550562"/>
              <a:gd name="connsiteY4" fmla="*/ 2545382 h 2545382"/>
              <a:gd name="connsiteX5" fmla="*/ 0 w 1550562"/>
              <a:gd name="connsiteY5" fmla="*/ 1500516 h 2545382"/>
              <a:gd name="connsiteX6" fmla="*/ 102557 w 1550562"/>
              <a:gd name="connsiteY6" fmla="*/ 1405503 h 2545382"/>
              <a:gd name="connsiteX7" fmla="*/ 673022 w 1550562"/>
              <a:gd name="connsiteY7" fmla="*/ 200390 h 25453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50562" h="2545382">
                <a:moveTo>
                  <a:pt x="683117" y="0"/>
                </a:moveTo>
                <a:lnTo>
                  <a:pt x="1550562" y="0"/>
                </a:lnTo>
                <a:lnTo>
                  <a:pt x="1550562" y="7240"/>
                </a:lnTo>
                <a:cubicBezTo>
                  <a:pt x="1550562" y="1022523"/>
                  <a:pt x="1020469" y="1913556"/>
                  <a:pt x="221868" y="2418735"/>
                </a:cubicBezTo>
                <a:lnTo>
                  <a:pt x="0" y="2545382"/>
                </a:lnTo>
                <a:lnTo>
                  <a:pt x="0" y="1500516"/>
                </a:lnTo>
                <a:lnTo>
                  <a:pt x="102557" y="1405503"/>
                </a:lnTo>
                <a:cubicBezTo>
                  <a:pt x="416582" y="1089274"/>
                  <a:pt x="625660" y="668089"/>
                  <a:pt x="673022" y="20039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A7DB6972-BB75-254A-BA88-C0C3E6E93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-1"/>
            <a:ext cx="682740" cy="1500050"/>
          </a:xfrm>
          <a:custGeom>
            <a:avLst/>
            <a:gdLst>
              <a:gd name="connsiteX0" fmla="*/ 0 w 682740"/>
              <a:gd name="connsiteY0" fmla="*/ 0 h 1500050"/>
              <a:gd name="connsiteX1" fmla="*/ 682740 w 682740"/>
              <a:gd name="connsiteY1" fmla="*/ 0 h 1500050"/>
              <a:gd name="connsiteX2" fmla="*/ 672647 w 682740"/>
              <a:gd name="connsiteY2" fmla="*/ 200357 h 1500050"/>
              <a:gd name="connsiteX3" fmla="*/ 102290 w 682740"/>
              <a:gd name="connsiteY3" fmla="*/ 1405281 h 1500050"/>
              <a:gd name="connsiteX4" fmla="*/ 0 w 682740"/>
              <a:gd name="connsiteY4" fmla="*/ 1500050 h 1500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2740" h="1500050">
                <a:moveTo>
                  <a:pt x="0" y="0"/>
                </a:moveTo>
                <a:lnTo>
                  <a:pt x="682740" y="0"/>
                </a:lnTo>
                <a:lnTo>
                  <a:pt x="672647" y="200357"/>
                </a:lnTo>
                <a:cubicBezTo>
                  <a:pt x="625294" y="667983"/>
                  <a:pt x="416256" y="1089101"/>
                  <a:pt x="102290" y="1405281"/>
                </a:cubicBezTo>
                <a:lnTo>
                  <a:pt x="0" y="1500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0" name="Image 2">
            <a:extLst>
              <a:ext uri="{FF2B5EF4-FFF2-40B4-BE49-F238E27FC236}">
                <a16:creationId xmlns:a16="http://schemas.microsoft.com/office/drawing/2014/main" id="{790E862E-398F-571C-EC2C-3D17164DE0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0445" y="314191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1C975BF2-D657-C309-269D-B8D0062631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50563" y="1089213"/>
            <a:ext cx="9879437" cy="980844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Text Placeholder 54">
            <a:extLst>
              <a:ext uri="{FF2B5EF4-FFF2-40B4-BE49-F238E27FC236}">
                <a16:creationId xmlns:a16="http://schemas.microsoft.com/office/drawing/2014/main" id="{A0AEB4DF-13C8-8171-2BDB-FD1AD542E7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50564" y="2331958"/>
            <a:ext cx="2975217" cy="3704266"/>
          </a:xfrm>
        </p:spPr>
        <p:txBody>
          <a:bodyPr lIns="91440" tIns="0" rIns="91440" b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/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134EBA-AF32-9F8A-370F-0D3E842F039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087154" y="2331791"/>
            <a:ext cx="6345893" cy="3721817"/>
          </a:xfrm>
        </p:spPr>
        <p:txBody>
          <a:bodyPr lIns="91440" rIns="91440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AE99A73D-155B-A133-9671-506F54A055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58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raphic 28">
            <a:extLst>
              <a:ext uri="{FF2B5EF4-FFF2-40B4-BE49-F238E27FC236}">
                <a16:creationId xmlns:a16="http://schemas.microsoft.com/office/drawing/2014/main" id="{D5595DD5-43B0-252F-8BC6-6B74340C5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>
            <a:off x="1" y="-1"/>
            <a:ext cx="443344" cy="6856025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50564" y="1057274"/>
            <a:ext cx="9875463" cy="999746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9" name="Freeform 48">
            <a:extLst>
              <a:ext uri="{FF2B5EF4-FFF2-40B4-BE49-F238E27FC236}">
                <a16:creationId xmlns:a16="http://schemas.microsoft.com/office/drawing/2014/main" id="{BC3A3767-6C5E-8188-0A49-955BBACE37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-3" y="4420134"/>
            <a:ext cx="1293237" cy="2437866"/>
          </a:xfrm>
          <a:custGeom>
            <a:avLst/>
            <a:gdLst>
              <a:gd name="connsiteX0" fmla="*/ 1293237 w 1293237"/>
              <a:gd name="connsiteY0" fmla="*/ 2437866 h 2437866"/>
              <a:gd name="connsiteX1" fmla="*/ 1292465 w 1293237"/>
              <a:gd name="connsiteY1" fmla="*/ 2437373 h 2437866"/>
              <a:gd name="connsiteX2" fmla="*/ 0 w 1293237"/>
              <a:gd name="connsiteY2" fmla="*/ 0 h 2437866"/>
              <a:gd name="connsiteX3" fmla="*/ 1293237 w 1293237"/>
              <a:gd name="connsiteY3" fmla="*/ 0 h 24378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93237" h="2437866">
                <a:moveTo>
                  <a:pt x="1293237" y="2437866"/>
                </a:moveTo>
                <a:lnTo>
                  <a:pt x="1292465" y="2437373"/>
                </a:lnTo>
                <a:cubicBezTo>
                  <a:pt x="511725" y="1903845"/>
                  <a:pt x="0" y="1011184"/>
                  <a:pt x="0" y="0"/>
                </a:cubicBezTo>
                <a:lnTo>
                  <a:pt x="1293237" y="0"/>
                </a:lnTo>
                <a:close/>
              </a:path>
            </a:pathLst>
          </a:custGeom>
          <a:solidFill>
            <a:schemeClr val="accent1"/>
          </a:solidFill>
          <a:ln w="476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E4BD7F71-D12B-4F27-1505-FF681CF55F73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550564" y="2303028"/>
            <a:ext cx="5829147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FB87C65D-4EF3-18C8-18A8-477F87A37E51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7940842" y="2303028"/>
            <a:ext cx="3485184" cy="3961593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Slide Number Placeholder 2">
            <a:extLst>
              <a:ext uri="{FF2B5EF4-FFF2-40B4-BE49-F238E27FC236}">
                <a16:creationId xmlns:a16="http://schemas.microsoft.com/office/drawing/2014/main" id="{AEFFA34C-885D-E995-D8F9-B4ACFBF311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C6639AD7-128F-B39D-B45F-0F22A2C6D6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193"/>
          <a:stretch/>
        </p:blipFill>
        <p:spPr>
          <a:xfrm rot="5400000">
            <a:off x="6072641" y="-5676015"/>
            <a:ext cx="443344" cy="11795374"/>
          </a:xfrm>
          <a:custGeom>
            <a:avLst/>
            <a:gdLst>
              <a:gd name="connsiteX0" fmla="*/ 0 w 1734410"/>
              <a:gd name="connsiteY0" fmla="*/ 0 h 4795637"/>
              <a:gd name="connsiteX1" fmla="*/ 1734410 w 1734410"/>
              <a:gd name="connsiteY1" fmla="*/ 0 h 4795637"/>
              <a:gd name="connsiteX2" fmla="*/ 1734410 w 1734410"/>
              <a:gd name="connsiteY2" fmla="*/ 4795637 h 4795637"/>
              <a:gd name="connsiteX3" fmla="*/ 0 w 1734410"/>
              <a:gd name="connsiteY3" fmla="*/ 4795637 h 4795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4410" h="4795637">
                <a:moveTo>
                  <a:pt x="0" y="0"/>
                </a:moveTo>
                <a:lnTo>
                  <a:pt x="1734410" y="0"/>
                </a:lnTo>
                <a:lnTo>
                  <a:pt x="1734410" y="4795637"/>
                </a:lnTo>
                <a:lnTo>
                  <a:pt x="0" y="4795637"/>
                </a:lnTo>
                <a:close/>
              </a:path>
            </a:pathLst>
          </a:custGeom>
        </p:spPr>
      </p:pic>
      <p:pic>
        <p:nvPicPr>
          <p:cNvPr id="54" name="Graphic 53">
            <a:extLst>
              <a:ext uri="{FF2B5EF4-FFF2-40B4-BE49-F238E27FC236}">
                <a16:creationId xmlns:a16="http://schemas.microsoft.com/office/drawing/2014/main" id="{48479A23-C29C-C711-510C-05B69B882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11443" r="10857"/>
          <a:stretch/>
        </p:blipFill>
        <p:spPr>
          <a:xfrm rot="16200000">
            <a:off x="-6447" y="6444"/>
            <a:ext cx="1961253" cy="1948364"/>
          </a:xfrm>
          <a:custGeom>
            <a:avLst/>
            <a:gdLst>
              <a:gd name="connsiteX0" fmla="*/ 1961253 w 1961253"/>
              <a:gd name="connsiteY0" fmla="*/ 0 h 1948364"/>
              <a:gd name="connsiteX1" fmla="*/ 1961253 w 1961253"/>
              <a:gd name="connsiteY1" fmla="*/ 1948364 h 1948364"/>
              <a:gd name="connsiteX2" fmla="*/ 0 w 1961253"/>
              <a:gd name="connsiteY2" fmla="*/ 1948364 h 1948364"/>
              <a:gd name="connsiteX3" fmla="*/ 0 w 1961253"/>
              <a:gd name="connsiteY3" fmla="*/ 0 h 19483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61253" h="1948364">
                <a:moveTo>
                  <a:pt x="1961253" y="0"/>
                </a:moveTo>
                <a:lnTo>
                  <a:pt x="1961253" y="1948364"/>
                </a:lnTo>
                <a:lnTo>
                  <a:pt x="0" y="1948364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7" name="Image 2">
            <a:extLst>
              <a:ext uri="{FF2B5EF4-FFF2-40B4-BE49-F238E27FC236}">
                <a16:creationId xmlns:a16="http://schemas.microsoft.com/office/drawing/2014/main" id="{F3DC42FA-4B8F-2EFC-CAB4-1CCAB93BEB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96626" y="4929577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650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0"/>
            <a:ext cx="12216063" cy="34671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10511627" cy="1012785"/>
          </a:xfrm>
        </p:spPr>
        <p:txBody>
          <a:bodyPr tIns="0" bIns="0"/>
          <a:lstStyle>
            <a:lvl1pPr algn="ctr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4D6DED8E-165F-59D7-F01C-4EF0446E5FC0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914400" y="2316067"/>
            <a:ext cx="10511627" cy="3948557"/>
          </a:xfrm>
        </p:spPr>
        <p:txBody>
          <a:bodyPr lIns="91440" tIns="91440" rIns="91440" bIns="9144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2933FDAB-13EE-5F9F-5DFC-A5A60BC636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5081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EF1F750-031C-BDB7-BD7B-9CBE17406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948738" cy="6858000"/>
          </a:xfrm>
          <a:custGeom>
            <a:avLst/>
            <a:gdLst>
              <a:gd name="connsiteX0" fmla="*/ 0 w 8948738"/>
              <a:gd name="connsiteY0" fmla="*/ 0 h 6858000"/>
              <a:gd name="connsiteX1" fmla="*/ 5932941 w 8948738"/>
              <a:gd name="connsiteY1" fmla="*/ 0 h 6858000"/>
              <a:gd name="connsiteX2" fmla="*/ 6047310 w 8948738"/>
              <a:gd name="connsiteY2" fmla="*/ 14613 h 6858000"/>
              <a:gd name="connsiteX3" fmla="*/ 8948738 w 8948738"/>
              <a:gd name="connsiteY3" fmla="*/ 3416480 h 6858000"/>
              <a:gd name="connsiteX4" fmla="*/ 5702202 w 8948738"/>
              <a:gd name="connsiteY4" fmla="*/ 6853523 h 6858000"/>
              <a:gd name="connsiteX5" fmla="*/ 5526113 w 8948738"/>
              <a:gd name="connsiteY5" fmla="*/ 6858000 h 6858000"/>
              <a:gd name="connsiteX6" fmla="*/ 0 w 894873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48738" h="6858000">
                <a:moveTo>
                  <a:pt x="0" y="0"/>
                </a:moveTo>
                <a:lnTo>
                  <a:pt x="5932941" y="0"/>
                </a:lnTo>
                <a:lnTo>
                  <a:pt x="6047310" y="14613"/>
                </a:lnTo>
                <a:cubicBezTo>
                  <a:pt x="7690210" y="267026"/>
                  <a:pt x="8948738" y="1693971"/>
                  <a:pt x="8948738" y="3416480"/>
                </a:cubicBezTo>
                <a:cubicBezTo>
                  <a:pt x="8948738" y="5257788"/>
                  <a:pt x="7510634" y="6761349"/>
                  <a:pt x="5702202" y="6853523"/>
                </a:cubicBezTo>
                <a:lnTo>
                  <a:pt x="552611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476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EB515B5-2D9F-58E1-6E3C-CCBF105D8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527501" y="0"/>
            <a:ext cx="4671276" cy="6857999"/>
          </a:xfrm>
          <a:custGeom>
            <a:avLst/>
            <a:gdLst>
              <a:gd name="connsiteX0" fmla="*/ 3416476 w 4653374"/>
              <a:gd name="connsiteY0" fmla="*/ 0 h 6831717"/>
              <a:gd name="connsiteX1" fmla="*/ 4653374 w 4653374"/>
              <a:gd name="connsiteY1" fmla="*/ 0 h 6831717"/>
              <a:gd name="connsiteX2" fmla="*/ 4653374 w 4653374"/>
              <a:gd name="connsiteY2" fmla="*/ 6831717 h 6831717"/>
              <a:gd name="connsiteX3" fmla="*/ 3416476 w 4653374"/>
              <a:gd name="connsiteY3" fmla="*/ 6831717 h 6831717"/>
              <a:gd name="connsiteX4" fmla="*/ 0 w 4653374"/>
              <a:gd name="connsiteY4" fmla="*/ 3415863 h 6831717"/>
              <a:gd name="connsiteX5" fmla="*/ 3416476 w 4653374"/>
              <a:gd name="connsiteY5" fmla="*/ 0 h 68317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3374" h="6831717">
                <a:moveTo>
                  <a:pt x="3416476" y="0"/>
                </a:moveTo>
                <a:lnTo>
                  <a:pt x="4653374" y="0"/>
                </a:lnTo>
                <a:lnTo>
                  <a:pt x="4653374" y="6831717"/>
                </a:lnTo>
                <a:lnTo>
                  <a:pt x="3416476" y="6831717"/>
                </a:lnTo>
                <a:cubicBezTo>
                  <a:pt x="1529612" y="6831717"/>
                  <a:pt x="0" y="5302406"/>
                  <a:pt x="0" y="3415863"/>
                </a:cubicBezTo>
                <a:cubicBezTo>
                  <a:pt x="0" y="1529335"/>
                  <a:pt x="1529607" y="0"/>
                  <a:pt x="3416476" y="0"/>
                </a:cubicBezTo>
                <a:close/>
              </a:path>
            </a:pathLst>
          </a:custGeom>
          <a:solidFill>
            <a:schemeClr val="accent1"/>
          </a:solidFill>
          <a:ln w="477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9" name="Image 2">
            <a:extLst>
              <a:ext uri="{FF2B5EF4-FFF2-40B4-BE49-F238E27FC236}">
                <a16:creationId xmlns:a16="http://schemas.microsoft.com/office/drawing/2014/main" id="{5CCFEDF9-5B69-87BA-8A33-35033DA401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766586" y="0"/>
            <a:ext cx="3432191" cy="343219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1" y="849782"/>
            <a:ext cx="5715000" cy="2727709"/>
          </a:xfrm>
        </p:spPr>
        <p:txBody>
          <a:bodyPr tIns="0" bIns="0" anchor="b" anchorCtr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6F10CB4-CF79-A942-DA9C-04CBB7C89DC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14401" y="3813606"/>
            <a:ext cx="5715000" cy="2234642"/>
          </a:xfrm>
        </p:spPr>
        <p:txBody>
          <a:bodyPr lIns="91440" tIns="0" rIns="91440" bIns="0" anchor="t" anchorCtr="0">
            <a:normAutofit/>
          </a:bodyPr>
          <a:lstStyle>
            <a:lvl1pPr marL="0" indent="0" algn="l">
              <a:spcBef>
                <a:spcPts val="576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372898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C6B5F91-ABF5-D0B6-E43F-40CEDC3A6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2D64F1-27B6-A1E5-4F44-A6029FAB30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ctr" anchorCtr="0"/>
          <a:lstStyle/>
          <a:p>
            <a:r>
              <a:rPr lang="en-US" dirty="0"/>
              <a:t>Click to add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68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626DE4B-D4E5-B36A-89FA-7C0E87AFC3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95243571-BE64-3777-F992-88FC43A605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1828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FAE2CB-0EAD-E788-FCB7-FB12F6939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58952" y="758952"/>
            <a:ext cx="3932237" cy="1524662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58952" y="2286000"/>
            <a:ext cx="3932237" cy="356708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5183187" y="741459"/>
            <a:ext cx="6242839" cy="5119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50055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AA6B609-D718-DB49-892F-7E49376CC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 flipV="1">
            <a:off x="9949173" y="4755034"/>
            <a:ext cx="2242827" cy="2102966"/>
          </a:xfrm>
          <a:custGeom>
            <a:avLst/>
            <a:gdLst>
              <a:gd name="connsiteX0" fmla="*/ 2220549 w 2242827"/>
              <a:gd name="connsiteY0" fmla="*/ 0 h 2102966"/>
              <a:gd name="connsiteX1" fmla="*/ 2242827 w 2242827"/>
              <a:gd name="connsiteY1" fmla="*/ 0 h 2102966"/>
              <a:gd name="connsiteX2" fmla="*/ 2238641 w 2242827"/>
              <a:gd name="connsiteY2" fmla="*/ 82607 h 2102966"/>
              <a:gd name="connsiteX3" fmla="*/ 1 w 2242827"/>
              <a:gd name="connsiteY3" fmla="*/ 2102966 h 2102966"/>
              <a:gd name="connsiteX4" fmla="*/ 1 w 2242827"/>
              <a:gd name="connsiteY4" fmla="*/ 2080690 h 2102966"/>
              <a:gd name="connsiteX5" fmla="*/ 2216479 w 2242827"/>
              <a:gd name="connsiteY5" fmla="*/ 80336 h 2102966"/>
              <a:gd name="connsiteX6" fmla="*/ 2098030 w 2242827"/>
              <a:gd name="connsiteY6" fmla="*/ 0 h 2102966"/>
              <a:gd name="connsiteX7" fmla="*/ 2120412 w 2242827"/>
              <a:gd name="connsiteY7" fmla="*/ 0 h 2102966"/>
              <a:gd name="connsiteX8" fmla="*/ 2116859 w 2242827"/>
              <a:gd name="connsiteY8" fmla="*/ 70117 h 2102966"/>
              <a:gd name="connsiteX9" fmla="*/ 1 w 2242827"/>
              <a:gd name="connsiteY9" fmla="*/ 1980571 h 2102966"/>
              <a:gd name="connsiteX10" fmla="*/ 1 w 2242827"/>
              <a:gd name="connsiteY10" fmla="*/ 1958295 h 2102966"/>
              <a:gd name="connsiteX11" fmla="*/ 2094588 w 2242827"/>
              <a:gd name="connsiteY11" fmla="*/ 67938 h 2102966"/>
              <a:gd name="connsiteX12" fmla="*/ 1975608 w 2242827"/>
              <a:gd name="connsiteY12" fmla="*/ 0 h 2102966"/>
              <a:gd name="connsiteX13" fmla="*/ 1997887 w 2242827"/>
              <a:gd name="connsiteY13" fmla="*/ 0 h 2102966"/>
              <a:gd name="connsiteX14" fmla="*/ 1994968 w 2242827"/>
              <a:gd name="connsiteY14" fmla="*/ 57611 h 2102966"/>
              <a:gd name="connsiteX15" fmla="*/ 1 w 2242827"/>
              <a:gd name="connsiteY15" fmla="*/ 1858047 h 2102966"/>
              <a:gd name="connsiteX16" fmla="*/ 1 w 2242827"/>
              <a:gd name="connsiteY16" fmla="*/ 1835771 h 2102966"/>
              <a:gd name="connsiteX17" fmla="*/ 1972805 w 2242827"/>
              <a:gd name="connsiteY17" fmla="*/ 55322 h 2102966"/>
              <a:gd name="connsiteX18" fmla="*/ 1853193 w 2242827"/>
              <a:gd name="connsiteY18" fmla="*/ 0 h 2102966"/>
              <a:gd name="connsiteX19" fmla="*/ 1875472 w 2242827"/>
              <a:gd name="connsiteY19" fmla="*/ 0 h 2102966"/>
              <a:gd name="connsiteX20" fmla="*/ 1873186 w 2242827"/>
              <a:gd name="connsiteY20" fmla="*/ 45119 h 2102966"/>
              <a:gd name="connsiteX21" fmla="*/ 0 w 2242827"/>
              <a:gd name="connsiteY21" fmla="*/ 1735650 h 2102966"/>
              <a:gd name="connsiteX22" fmla="*/ 0 w 2242827"/>
              <a:gd name="connsiteY22" fmla="*/ 1713374 h 2102966"/>
              <a:gd name="connsiteX23" fmla="*/ 1851022 w 2242827"/>
              <a:gd name="connsiteY23" fmla="*/ 42848 h 2102966"/>
              <a:gd name="connsiteX24" fmla="*/ 1730668 w 2242827"/>
              <a:gd name="connsiteY24" fmla="*/ 0 h 2102966"/>
              <a:gd name="connsiteX25" fmla="*/ 1753056 w 2242827"/>
              <a:gd name="connsiteY25" fmla="*/ 0 h 2102966"/>
              <a:gd name="connsiteX26" fmla="*/ 1751404 w 2242827"/>
              <a:gd name="connsiteY26" fmla="*/ 32610 h 2102966"/>
              <a:gd name="connsiteX27" fmla="*/ 0 w 2242827"/>
              <a:gd name="connsiteY27" fmla="*/ 1613232 h 2102966"/>
              <a:gd name="connsiteX28" fmla="*/ 0 w 2242827"/>
              <a:gd name="connsiteY28" fmla="*/ 1590961 h 2102966"/>
              <a:gd name="connsiteX29" fmla="*/ 1729127 w 2242827"/>
              <a:gd name="connsiteY29" fmla="*/ 30432 h 2102966"/>
              <a:gd name="connsiteX30" fmla="*/ 1608247 w 2242827"/>
              <a:gd name="connsiteY30" fmla="*/ 0 h 2102966"/>
              <a:gd name="connsiteX31" fmla="*/ 1630525 w 2242827"/>
              <a:gd name="connsiteY31" fmla="*/ 0 h 2102966"/>
              <a:gd name="connsiteX32" fmla="*/ 1629507 w 2242827"/>
              <a:gd name="connsiteY32" fmla="*/ 20086 h 2102966"/>
              <a:gd name="connsiteX33" fmla="*/ 0 w 2242827"/>
              <a:gd name="connsiteY33" fmla="*/ 1490712 h 2102966"/>
              <a:gd name="connsiteX34" fmla="*/ 0 w 2242827"/>
              <a:gd name="connsiteY34" fmla="*/ 1468436 h 2102966"/>
              <a:gd name="connsiteX35" fmla="*/ 1607345 w 2242827"/>
              <a:gd name="connsiteY35" fmla="*/ 17816 h 2102966"/>
              <a:gd name="connsiteX36" fmla="*/ 1485833 w 2242827"/>
              <a:gd name="connsiteY36" fmla="*/ 0 h 2102966"/>
              <a:gd name="connsiteX37" fmla="*/ 1508109 w 2242827"/>
              <a:gd name="connsiteY37" fmla="*/ 0 h 2102966"/>
              <a:gd name="connsiteX38" fmla="*/ 1507724 w 2242827"/>
              <a:gd name="connsiteY38" fmla="*/ 7596 h 2102966"/>
              <a:gd name="connsiteX39" fmla="*/ 0 w 2242827"/>
              <a:gd name="connsiteY39" fmla="*/ 1368317 h 2102966"/>
              <a:gd name="connsiteX40" fmla="*/ 0 w 2242827"/>
              <a:gd name="connsiteY40" fmla="*/ 1346041 h 2102966"/>
              <a:gd name="connsiteX41" fmla="*/ 1485563 w 2242827"/>
              <a:gd name="connsiteY41" fmla="*/ 5325 h 2102966"/>
              <a:gd name="connsiteX42" fmla="*/ 1362591 w 2242827"/>
              <a:gd name="connsiteY42" fmla="*/ 0 h 2102966"/>
              <a:gd name="connsiteX43" fmla="*/ 1385194 w 2242827"/>
              <a:gd name="connsiteY43" fmla="*/ 0 h 2102966"/>
              <a:gd name="connsiteX44" fmla="*/ 1364797 w 2242827"/>
              <a:gd name="connsiteY44" fmla="*/ 133264 h 2102966"/>
              <a:gd name="connsiteX45" fmla="*/ 0 w 2242827"/>
              <a:gd name="connsiteY45" fmla="*/ 1245917 h 2102966"/>
              <a:gd name="connsiteX46" fmla="*/ 0 w 2242827"/>
              <a:gd name="connsiteY46" fmla="*/ 1223641 h 2102966"/>
              <a:gd name="connsiteX47" fmla="*/ 1342864 w 2242827"/>
              <a:gd name="connsiteY47" fmla="*/ 128894 h 2102966"/>
              <a:gd name="connsiteX48" fmla="*/ 1238878 w 2242827"/>
              <a:gd name="connsiteY48" fmla="*/ 0 h 2102966"/>
              <a:gd name="connsiteX49" fmla="*/ 1261388 w 2242827"/>
              <a:gd name="connsiteY49" fmla="*/ 0 h 2102966"/>
              <a:gd name="connsiteX50" fmla="*/ 1244763 w 2242827"/>
              <a:gd name="connsiteY50" fmla="*/ 108614 h 2102966"/>
              <a:gd name="connsiteX51" fmla="*/ 0 w 2242827"/>
              <a:gd name="connsiteY51" fmla="*/ 1123397 h 2102966"/>
              <a:gd name="connsiteX52" fmla="*/ 0 w 2242827"/>
              <a:gd name="connsiteY52" fmla="*/ 1101121 h 2102966"/>
              <a:gd name="connsiteX53" fmla="*/ 1222940 w 2242827"/>
              <a:gd name="connsiteY53" fmla="*/ 104135 h 2102966"/>
              <a:gd name="connsiteX54" fmla="*/ 1115178 w 2242827"/>
              <a:gd name="connsiteY54" fmla="*/ 0 h 2102966"/>
              <a:gd name="connsiteX55" fmla="*/ 1137688 w 2242827"/>
              <a:gd name="connsiteY55" fmla="*/ 0 h 2102966"/>
              <a:gd name="connsiteX56" fmla="*/ 1124836 w 2242827"/>
              <a:gd name="connsiteY56" fmla="*/ 83962 h 2102966"/>
              <a:gd name="connsiteX57" fmla="*/ 0 w 2242827"/>
              <a:gd name="connsiteY57" fmla="*/ 1000978 h 2102966"/>
              <a:gd name="connsiteX58" fmla="*/ 0 w 2242827"/>
              <a:gd name="connsiteY58" fmla="*/ 978703 h 2102966"/>
              <a:gd name="connsiteX59" fmla="*/ 1103012 w 2242827"/>
              <a:gd name="connsiteY59" fmla="*/ 79485 h 2102966"/>
              <a:gd name="connsiteX60" fmla="*/ 991375 w 2242827"/>
              <a:gd name="connsiteY60" fmla="*/ 0 h 2102966"/>
              <a:gd name="connsiteX61" fmla="*/ 1013997 w 2242827"/>
              <a:gd name="connsiteY61" fmla="*/ 0 h 2102966"/>
              <a:gd name="connsiteX62" fmla="*/ 1004915 w 2242827"/>
              <a:gd name="connsiteY62" fmla="*/ 59331 h 2102966"/>
              <a:gd name="connsiteX63" fmla="*/ 0 w 2242827"/>
              <a:gd name="connsiteY63" fmla="*/ 878583 h 2102966"/>
              <a:gd name="connsiteX64" fmla="*/ 0 w 2242827"/>
              <a:gd name="connsiteY64" fmla="*/ 856307 h 2102966"/>
              <a:gd name="connsiteX65" fmla="*/ 982981 w 2242827"/>
              <a:gd name="connsiteY65" fmla="*/ 54853 h 2102966"/>
              <a:gd name="connsiteX66" fmla="*/ 866108 w 2242827"/>
              <a:gd name="connsiteY66" fmla="*/ 0 h 2102966"/>
              <a:gd name="connsiteX67" fmla="*/ 888384 w 2242827"/>
              <a:gd name="connsiteY67" fmla="*/ 0 h 2102966"/>
              <a:gd name="connsiteX68" fmla="*/ 884876 w 2242827"/>
              <a:gd name="connsiteY68" fmla="*/ 34680 h 2102966"/>
              <a:gd name="connsiteX69" fmla="*/ 0 w 2242827"/>
              <a:gd name="connsiteY69" fmla="*/ 756058 h 2102966"/>
              <a:gd name="connsiteX70" fmla="*/ 0 w 2242827"/>
              <a:gd name="connsiteY70" fmla="*/ 733782 h 2102966"/>
              <a:gd name="connsiteX71" fmla="*/ 863057 w 2242827"/>
              <a:gd name="connsiteY71" fmla="*/ 30169 h 2102966"/>
              <a:gd name="connsiteX72" fmla="*/ 743692 w 2242827"/>
              <a:gd name="connsiteY72" fmla="*/ 0 h 2102966"/>
              <a:gd name="connsiteX73" fmla="*/ 765973 w 2242827"/>
              <a:gd name="connsiteY73" fmla="*/ 0 h 2102966"/>
              <a:gd name="connsiteX74" fmla="*/ 764957 w 2242827"/>
              <a:gd name="connsiteY74" fmla="*/ 10048 h 2102966"/>
              <a:gd name="connsiteX75" fmla="*/ 0 w 2242827"/>
              <a:gd name="connsiteY75" fmla="*/ 633662 h 2102966"/>
              <a:gd name="connsiteX76" fmla="*/ 0 w 2242827"/>
              <a:gd name="connsiteY76" fmla="*/ 611386 h 2102966"/>
              <a:gd name="connsiteX77" fmla="*/ 743129 w 2242827"/>
              <a:gd name="connsiteY77" fmla="*/ 5570 h 2102966"/>
              <a:gd name="connsiteX78" fmla="*/ 617163 w 2242827"/>
              <a:gd name="connsiteY78" fmla="*/ 0 h 2102966"/>
              <a:gd name="connsiteX79" fmla="*/ 640489 w 2242827"/>
              <a:gd name="connsiteY79" fmla="*/ 0 h 2102966"/>
              <a:gd name="connsiteX80" fmla="*/ 606611 w 2242827"/>
              <a:gd name="connsiteY80" fmla="*/ 108906 h 2102966"/>
              <a:gd name="connsiteX81" fmla="*/ 0 w 2242827"/>
              <a:gd name="connsiteY81" fmla="*/ 511248 h 2102966"/>
              <a:gd name="connsiteX82" fmla="*/ 0 w 2242827"/>
              <a:gd name="connsiteY82" fmla="*/ 488972 h 2102966"/>
              <a:gd name="connsiteX83" fmla="*/ 585980 w 2242827"/>
              <a:gd name="connsiteY83" fmla="*/ 100252 h 2102966"/>
              <a:gd name="connsiteX84" fmla="*/ 489561 w 2242827"/>
              <a:gd name="connsiteY84" fmla="*/ 0 h 2102966"/>
              <a:gd name="connsiteX85" fmla="*/ 512789 w 2242827"/>
              <a:gd name="connsiteY85" fmla="*/ 0 h 2102966"/>
              <a:gd name="connsiteX86" fmla="*/ 493721 w 2242827"/>
              <a:gd name="connsiteY86" fmla="*/ 61289 h 2102966"/>
              <a:gd name="connsiteX87" fmla="*/ 0 w 2242827"/>
              <a:gd name="connsiteY87" fmla="*/ 388735 h 2102966"/>
              <a:gd name="connsiteX88" fmla="*/ 0 w 2242827"/>
              <a:gd name="connsiteY88" fmla="*/ 366459 h 2102966"/>
              <a:gd name="connsiteX89" fmla="*/ 473199 w 2242827"/>
              <a:gd name="connsiteY89" fmla="*/ 52587 h 2102966"/>
              <a:gd name="connsiteX90" fmla="*/ 361966 w 2242827"/>
              <a:gd name="connsiteY90" fmla="*/ 0 h 2102966"/>
              <a:gd name="connsiteX91" fmla="*/ 385181 w 2242827"/>
              <a:gd name="connsiteY91" fmla="*/ 0 h 2102966"/>
              <a:gd name="connsiteX92" fmla="*/ 380937 w 2242827"/>
              <a:gd name="connsiteY92" fmla="*/ 13636 h 2102966"/>
              <a:gd name="connsiteX93" fmla="*/ 0 w 2242827"/>
              <a:gd name="connsiteY93" fmla="*/ 266328 h 2102966"/>
              <a:gd name="connsiteX94" fmla="*/ 0 w 2242827"/>
              <a:gd name="connsiteY94" fmla="*/ 244052 h 2102966"/>
              <a:gd name="connsiteX95" fmla="*/ 360416 w 2242827"/>
              <a:gd name="connsiteY95" fmla="*/ 4982 h 2102966"/>
              <a:gd name="connsiteX96" fmla="*/ 218905 w 2242827"/>
              <a:gd name="connsiteY96" fmla="*/ 0 h 2102966"/>
              <a:gd name="connsiteX97" fmla="*/ 249720 w 2242827"/>
              <a:gd name="connsiteY97" fmla="*/ 0 h 2102966"/>
              <a:gd name="connsiteX98" fmla="*/ 241311 w 2242827"/>
              <a:gd name="connsiteY98" fmla="*/ 15475 h 2102966"/>
              <a:gd name="connsiteX99" fmla="*/ 0 w 2242827"/>
              <a:gd name="connsiteY99" fmla="*/ 143932 h 2102966"/>
              <a:gd name="connsiteX100" fmla="*/ 0 w 2242827"/>
              <a:gd name="connsiteY100" fmla="*/ 121656 h 2102966"/>
              <a:gd name="connsiteX101" fmla="*/ 189966 w 2242827"/>
              <a:gd name="connsiteY101" fmla="*/ 42875 h 210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242827" h="2102966">
                <a:moveTo>
                  <a:pt x="2220549" y="0"/>
                </a:moveTo>
                <a:lnTo>
                  <a:pt x="2242827" y="0"/>
                </a:lnTo>
                <a:lnTo>
                  <a:pt x="2238641" y="82607"/>
                </a:lnTo>
                <a:cubicBezTo>
                  <a:pt x="2123193" y="1215807"/>
                  <a:pt x="1163255" y="2102966"/>
                  <a:pt x="1" y="2102966"/>
                </a:cubicBezTo>
                <a:lnTo>
                  <a:pt x="1" y="2080690"/>
                </a:lnTo>
                <a:cubicBezTo>
                  <a:pt x="1151759" y="2080690"/>
                  <a:pt x="2102176" y="1202330"/>
                  <a:pt x="2216479" y="80336"/>
                </a:cubicBezTo>
                <a:close/>
                <a:moveTo>
                  <a:pt x="2098030" y="0"/>
                </a:moveTo>
                <a:lnTo>
                  <a:pt x="2120412" y="0"/>
                </a:lnTo>
                <a:lnTo>
                  <a:pt x="2116859" y="70117"/>
                </a:lnTo>
                <a:cubicBezTo>
                  <a:pt x="2007691" y="1141666"/>
                  <a:pt x="1099966" y="1980571"/>
                  <a:pt x="1" y="1980571"/>
                </a:cubicBezTo>
                <a:lnTo>
                  <a:pt x="1" y="1958295"/>
                </a:lnTo>
                <a:cubicBezTo>
                  <a:pt x="1088470" y="1958295"/>
                  <a:pt x="1986577" y="1128187"/>
                  <a:pt x="2094588" y="67938"/>
                </a:cubicBezTo>
                <a:close/>
                <a:moveTo>
                  <a:pt x="1975608" y="0"/>
                </a:moveTo>
                <a:lnTo>
                  <a:pt x="1997887" y="0"/>
                </a:lnTo>
                <a:lnTo>
                  <a:pt x="1994968" y="57611"/>
                </a:lnTo>
                <a:cubicBezTo>
                  <a:pt x="1892090" y="1067493"/>
                  <a:pt x="1036676" y="1858047"/>
                  <a:pt x="1" y="1858047"/>
                </a:cubicBezTo>
                <a:lnTo>
                  <a:pt x="1" y="1835771"/>
                </a:lnTo>
                <a:cubicBezTo>
                  <a:pt x="1025181" y="1835771"/>
                  <a:pt x="1871073" y="1053919"/>
                  <a:pt x="1972805" y="55322"/>
                </a:cubicBezTo>
                <a:close/>
                <a:moveTo>
                  <a:pt x="1853193" y="0"/>
                </a:moveTo>
                <a:lnTo>
                  <a:pt x="1875472" y="0"/>
                </a:lnTo>
                <a:lnTo>
                  <a:pt x="1873186" y="45119"/>
                </a:lnTo>
                <a:cubicBezTo>
                  <a:pt x="1776588" y="993350"/>
                  <a:pt x="973388" y="1735650"/>
                  <a:pt x="0" y="1735650"/>
                </a:cubicBezTo>
                <a:lnTo>
                  <a:pt x="0" y="1713374"/>
                </a:lnTo>
                <a:cubicBezTo>
                  <a:pt x="961784" y="1713374"/>
                  <a:pt x="1755557" y="979877"/>
                  <a:pt x="1851022" y="42848"/>
                </a:cubicBezTo>
                <a:close/>
                <a:moveTo>
                  <a:pt x="1730668" y="0"/>
                </a:moveTo>
                <a:lnTo>
                  <a:pt x="1753056" y="0"/>
                </a:lnTo>
                <a:lnTo>
                  <a:pt x="1751404" y="32610"/>
                </a:lnTo>
                <a:cubicBezTo>
                  <a:pt x="1661086" y="919190"/>
                  <a:pt x="910098" y="1613232"/>
                  <a:pt x="0" y="1613232"/>
                </a:cubicBezTo>
                <a:lnTo>
                  <a:pt x="0" y="1590961"/>
                </a:lnTo>
                <a:cubicBezTo>
                  <a:pt x="898495" y="1590961"/>
                  <a:pt x="1639954" y="905712"/>
                  <a:pt x="1729127" y="30432"/>
                </a:cubicBezTo>
                <a:close/>
                <a:moveTo>
                  <a:pt x="1608247" y="0"/>
                </a:moveTo>
                <a:lnTo>
                  <a:pt x="1630525" y="0"/>
                </a:lnTo>
                <a:lnTo>
                  <a:pt x="1629507" y="20086"/>
                </a:lnTo>
                <a:cubicBezTo>
                  <a:pt x="1545469" y="844919"/>
                  <a:pt x="846701" y="1490712"/>
                  <a:pt x="0" y="1490712"/>
                </a:cubicBezTo>
                <a:lnTo>
                  <a:pt x="0" y="1468436"/>
                </a:lnTo>
                <a:cubicBezTo>
                  <a:pt x="835206" y="1468436"/>
                  <a:pt x="1524451" y="831445"/>
                  <a:pt x="1607345" y="17816"/>
                </a:cubicBezTo>
                <a:close/>
                <a:moveTo>
                  <a:pt x="1485833" y="0"/>
                </a:moveTo>
                <a:lnTo>
                  <a:pt x="1508109" y="0"/>
                </a:lnTo>
                <a:lnTo>
                  <a:pt x="1507724" y="7596"/>
                </a:lnTo>
                <a:cubicBezTo>
                  <a:pt x="1429966" y="770778"/>
                  <a:pt x="783416" y="1368317"/>
                  <a:pt x="0" y="1368317"/>
                </a:cubicBezTo>
                <a:lnTo>
                  <a:pt x="0" y="1346041"/>
                </a:lnTo>
                <a:cubicBezTo>
                  <a:pt x="771917" y="1346041"/>
                  <a:pt x="1408949" y="757304"/>
                  <a:pt x="1485563" y="5325"/>
                </a:cubicBezTo>
                <a:close/>
                <a:moveTo>
                  <a:pt x="1362591" y="0"/>
                </a:moveTo>
                <a:lnTo>
                  <a:pt x="1385194" y="0"/>
                </a:lnTo>
                <a:lnTo>
                  <a:pt x="1364797" y="133264"/>
                </a:lnTo>
                <a:cubicBezTo>
                  <a:pt x="1234684" y="767432"/>
                  <a:pt x="672215" y="1245917"/>
                  <a:pt x="0" y="1245917"/>
                </a:cubicBezTo>
                <a:lnTo>
                  <a:pt x="0" y="1223641"/>
                </a:lnTo>
                <a:cubicBezTo>
                  <a:pt x="661385" y="1223641"/>
                  <a:pt x="1214835" y="752908"/>
                  <a:pt x="1342864" y="128894"/>
                </a:cubicBezTo>
                <a:close/>
                <a:moveTo>
                  <a:pt x="1238878" y="0"/>
                </a:moveTo>
                <a:lnTo>
                  <a:pt x="1261388" y="0"/>
                </a:lnTo>
                <a:lnTo>
                  <a:pt x="1244763" y="108614"/>
                </a:lnTo>
                <a:cubicBezTo>
                  <a:pt x="1126083" y="687031"/>
                  <a:pt x="613049" y="1123397"/>
                  <a:pt x="0" y="1123397"/>
                </a:cubicBezTo>
                <a:lnTo>
                  <a:pt x="0" y="1101121"/>
                </a:lnTo>
                <a:cubicBezTo>
                  <a:pt x="602316" y="1101121"/>
                  <a:pt x="1106344" y="672419"/>
                  <a:pt x="1222940" y="104135"/>
                </a:cubicBezTo>
                <a:close/>
                <a:moveTo>
                  <a:pt x="1115178" y="0"/>
                </a:moveTo>
                <a:lnTo>
                  <a:pt x="1137688" y="0"/>
                </a:lnTo>
                <a:lnTo>
                  <a:pt x="1124836" y="83962"/>
                </a:lnTo>
                <a:cubicBezTo>
                  <a:pt x="1017592" y="606647"/>
                  <a:pt x="553979" y="1000978"/>
                  <a:pt x="0" y="1000978"/>
                </a:cubicBezTo>
                <a:lnTo>
                  <a:pt x="0" y="978703"/>
                </a:lnTo>
                <a:cubicBezTo>
                  <a:pt x="543246" y="978703"/>
                  <a:pt x="997852" y="592039"/>
                  <a:pt x="1103012" y="79485"/>
                </a:cubicBezTo>
                <a:close/>
                <a:moveTo>
                  <a:pt x="991375" y="0"/>
                </a:moveTo>
                <a:lnTo>
                  <a:pt x="1013997" y="0"/>
                </a:lnTo>
                <a:lnTo>
                  <a:pt x="1004915" y="59331"/>
                </a:lnTo>
                <a:cubicBezTo>
                  <a:pt x="909100" y="526286"/>
                  <a:pt x="494909" y="878583"/>
                  <a:pt x="0" y="878583"/>
                </a:cubicBezTo>
                <a:lnTo>
                  <a:pt x="0" y="856307"/>
                </a:lnTo>
                <a:cubicBezTo>
                  <a:pt x="484176" y="856307"/>
                  <a:pt x="889272" y="511676"/>
                  <a:pt x="982981" y="54853"/>
                </a:cubicBezTo>
                <a:close/>
                <a:moveTo>
                  <a:pt x="866108" y="0"/>
                </a:moveTo>
                <a:lnTo>
                  <a:pt x="888384" y="0"/>
                </a:lnTo>
                <a:lnTo>
                  <a:pt x="884876" y="34680"/>
                </a:lnTo>
                <a:cubicBezTo>
                  <a:pt x="800495" y="445883"/>
                  <a:pt x="435739" y="756058"/>
                  <a:pt x="0" y="756058"/>
                </a:cubicBezTo>
                <a:lnTo>
                  <a:pt x="0" y="733782"/>
                </a:lnTo>
                <a:cubicBezTo>
                  <a:pt x="425107" y="733782"/>
                  <a:pt x="780781" y="431187"/>
                  <a:pt x="863057" y="30169"/>
                </a:cubicBezTo>
                <a:close/>
                <a:moveTo>
                  <a:pt x="743692" y="0"/>
                </a:moveTo>
                <a:lnTo>
                  <a:pt x="765973" y="0"/>
                </a:lnTo>
                <a:lnTo>
                  <a:pt x="764957" y="10048"/>
                </a:lnTo>
                <a:cubicBezTo>
                  <a:pt x="692029" y="365521"/>
                  <a:pt x="376767" y="633662"/>
                  <a:pt x="0" y="633662"/>
                </a:cubicBezTo>
                <a:lnTo>
                  <a:pt x="0" y="611386"/>
                </a:lnTo>
                <a:cubicBezTo>
                  <a:pt x="365938" y="611386"/>
                  <a:pt x="672265" y="350911"/>
                  <a:pt x="743129" y="5570"/>
                </a:cubicBezTo>
                <a:close/>
                <a:moveTo>
                  <a:pt x="617163" y="0"/>
                </a:moveTo>
                <a:lnTo>
                  <a:pt x="640489" y="0"/>
                </a:lnTo>
                <a:lnTo>
                  <a:pt x="606611" y="108906"/>
                </a:lnTo>
                <a:cubicBezTo>
                  <a:pt x="506524" y="345128"/>
                  <a:pt x="272312" y="511248"/>
                  <a:pt x="0" y="511248"/>
                </a:cubicBezTo>
                <a:lnTo>
                  <a:pt x="0" y="488972"/>
                </a:lnTo>
                <a:cubicBezTo>
                  <a:pt x="263030" y="488972"/>
                  <a:pt x="489290" y="328485"/>
                  <a:pt x="585980" y="100252"/>
                </a:cubicBezTo>
                <a:close/>
                <a:moveTo>
                  <a:pt x="489561" y="0"/>
                </a:moveTo>
                <a:lnTo>
                  <a:pt x="512789" y="0"/>
                </a:lnTo>
                <a:lnTo>
                  <a:pt x="493721" y="61289"/>
                </a:lnTo>
                <a:cubicBezTo>
                  <a:pt x="412246" y="253561"/>
                  <a:pt x="221597" y="388735"/>
                  <a:pt x="0" y="388735"/>
                </a:cubicBezTo>
                <a:lnTo>
                  <a:pt x="0" y="366459"/>
                </a:lnTo>
                <a:cubicBezTo>
                  <a:pt x="212399" y="366459"/>
                  <a:pt x="395116" y="236854"/>
                  <a:pt x="473199" y="52587"/>
                </a:cubicBezTo>
                <a:close/>
                <a:moveTo>
                  <a:pt x="361966" y="0"/>
                </a:moveTo>
                <a:lnTo>
                  <a:pt x="385181" y="0"/>
                </a:lnTo>
                <a:lnTo>
                  <a:pt x="380937" y="13636"/>
                </a:lnTo>
                <a:cubicBezTo>
                  <a:pt x="318070" y="161973"/>
                  <a:pt x="170965" y="266328"/>
                  <a:pt x="0" y="266328"/>
                </a:cubicBezTo>
                <a:lnTo>
                  <a:pt x="0" y="244052"/>
                </a:lnTo>
                <a:cubicBezTo>
                  <a:pt x="161767" y="244052"/>
                  <a:pt x="300940" y="145329"/>
                  <a:pt x="360416" y="4982"/>
                </a:cubicBezTo>
                <a:close/>
                <a:moveTo>
                  <a:pt x="218905" y="0"/>
                </a:moveTo>
                <a:lnTo>
                  <a:pt x="249720" y="0"/>
                </a:lnTo>
                <a:lnTo>
                  <a:pt x="241311" y="15475"/>
                </a:lnTo>
                <a:cubicBezTo>
                  <a:pt x="188962" y="92909"/>
                  <a:pt x="100349" y="143932"/>
                  <a:pt x="0" y="143932"/>
                </a:cubicBezTo>
                <a:lnTo>
                  <a:pt x="0" y="121656"/>
                </a:lnTo>
                <a:cubicBezTo>
                  <a:pt x="74091" y="121656"/>
                  <a:pt x="141290" y="91533"/>
                  <a:pt x="189966" y="42875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458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60938" y="755372"/>
            <a:ext cx="3931920" cy="1527048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760938" y="2286001"/>
            <a:ext cx="3931920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5262700" y="987425"/>
            <a:ext cx="6172200" cy="4873625"/>
          </a:xfrm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3467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75923D9E-9381-3D11-B31A-1BF5C97F35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6452303" y="3405019"/>
            <a:ext cx="5739697" cy="3467971"/>
            <a:chOff x="5009037" y="2525712"/>
            <a:chExt cx="7170193" cy="4332288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89E777D0-3240-08CE-6B6C-B33B910B84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9037" y="25257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EFEA81A2-6893-518C-6AF3-37C987789C86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9536" y="2525712"/>
              <a:ext cx="3589694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F297964-0B81-31DC-6D6D-1414832238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 flipV="1">
            <a:off x="6465610" y="0"/>
            <a:ext cx="5739697" cy="3467971"/>
            <a:chOff x="5183405" y="2678112"/>
            <a:chExt cx="7170193" cy="4332288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CE4FDB43-7466-4B74-330E-836DA9504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5183405" y="2678112"/>
              <a:ext cx="3601721" cy="4332288"/>
            </a:xfrm>
            <a:custGeom>
              <a:avLst/>
              <a:gdLst>
                <a:gd name="T0" fmla="*/ 1198 w 1198"/>
                <a:gd name="T1" fmla="*/ 0 h 1441"/>
                <a:gd name="T2" fmla="*/ 0 w 1198"/>
                <a:gd name="T3" fmla="*/ 1441 h 1441"/>
                <a:gd name="T4" fmla="*/ 1198 w 1198"/>
                <a:gd name="T5" fmla="*/ 1441 h 1441"/>
                <a:gd name="T6" fmla="*/ 1198 w 1198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8" h="1441">
                  <a:moveTo>
                    <a:pt x="1198" y="0"/>
                  </a:moveTo>
                  <a:lnTo>
                    <a:pt x="0" y="1441"/>
                  </a:lnTo>
                  <a:lnTo>
                    <a:pt x="1198" y="1441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2EA39DB9-F1B4-F4E9-CF4D-717B0CD74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3903" y="2678112"/>
              <a:ext cx="3589695" cy="4332288"/>
            </a:xfrm>
            <a:custGeom>
              <a:avLst/>
              <a:gdLst>
                <a:gd name="T0" fmla="*/ 0 w 1194"/>
                <a:gd name="T1" fmla="*/ 0 h 1441"/>
                <a:gd name="T2" fmla="*/ 1194 w 1194"/>
                <a:gd name="T3" fmla="*/ 1441 h 1441"/>
                <a:gd name="T4" fmla="*/ 0 w 1194"/>
                <a:gd name="T5" fmla="*/ 1441 h 1441"/>
                <a:gd name="T6" fmla="*/ 0 w 1194"/>
                <a:gd name="T7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94" h="1441">
                  <a:moveTo>
                    <a:pt x="0" y="0"/>
                  </a:moveTo>
                  <a:lnTo>
                    <a:pt x="1194" y="1441"/>
                  </a:lnTo>
                  <a:lnTo>
                    <a:pt x="0" y="14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14" name="Image 2">
            <a:extLst>
              <a:ext uri="{FF2B5EF4-FFF2-40B4-BE49-F238E27FC236}">
                <a16:creationId xmlns:a16="http://schemas.microsoft.com/office/drawing/2014/main" id="{EFFAEAD9-58A9-096B-C6D0-58F7AD08E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642518" y="4577658"/>
            <a:ext cx="775021" cy="775021"/>
          </a:xfrm>
          <a:custGeom>
            <a:avLst/>
            <a:gdLst>
              <a:gd name="connsiteX0" fmla="*/ 387511 w 775021"/>
              <a:gd name="connsiteY0" fmla="*/ 775021 h 775021"/>
              <a:gd name="connsiteX1" fmla="*/ 775021 w 775021"/>
              <a:gd name="connsiteY1" fmla="*/ 387511 h 775021"/>
              <a:gd name="connsiteX2" fmla="*/ 387511 w 775021"/>
              <a:gd name="connsiteY2" fmla="*/ 0 h 775021"/>
              <a:gd name="connsiteX3" fmla="*/ 0 w 775021"/>
              <a:gd name="connsiteY3" fmla="*/ 387511 h 775021"/>
              <a:gd name="connsiteX4" fmla="*/ 387511 w 775021"/>
              <a:gd name="connsiteY4" fmla="*/ 775021 h 775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5021" h="775021">
                <a:moveTo>
                  <a:pt x="387511" y="775021"/>
                </a:moveTo>
                <a:cubicBezTo>
                  <a:pt x="601527" y="775021"/>
                  <a:pt x="775021" y="601527"/>
                  <a:pt x="775021" y="387511"/>
                </a:cubicBezTo>
                <a:cubicBezTo>
                  <a:pt x="775021" y="173494"/>
                  <a:pt x="601527" y="0"/>
                  <a:pt x="387511" y="0"/>
                </a:cubicBezTo>
                <a:cubicBezTo>
                  <a:pt x="173494" y="0"/>
                  <a:pt x="0" y="173494"/>
                  <a:pt x="0" y="387511"/>
                </a:cubicBezTo>
                <a:cubicBezTo>
                  <a:pt x="0" y="601527"/>
                  <a:pt x="173494" y="775021"/>
                  <a:pt x="387511" y="775021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1CFBBA-B680-A6A7-3C4B-5FEAC4253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1057274"/>
            <a:ext cx="6583680" cy="153135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72386C43-DD10-E892-08AD-D6F4AE9617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14400" y="2834640"/>
            <a:ext cx="6583680" cy="3207344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50000"/>
              </a:lnSpc>
              <a:spcBef>
                <a:spcPts val="0"/>
              </a:spcBef>
              <a:defRPr sz="2000"/>
            </a:lvl2pPr>
            <a:lvl3pPr marL="685800">
              <a:lnSpc>
                <a:spcPct val="150000"/>
              </a:lnSpc>
              <a:spcBef>
                <a:spcPts val="0"/>
              </a:spcBef>
              <a:defRPr sz="18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114D1E-7749-DD58-8782-318E4F679D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964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537D12D-0FCA-3396-988D-452D3D526E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3390900"/>
            <a:ext cx="12216063" cy="346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710CE8-8A83-C0D3-623E-AFCC6C6A2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332509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AA66C80-37C3-6D28-7564-733A30B2CD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flipH="1">
            <a:off x="9353550" y="0"/>
            <a:ext cx="2838450" cy="2857958"/>
            <a:chOff x="0" y="0"/>
            <a:chExt cx="2838450" cy="2857958"/>
          </a:xfrm>
        </p:grpSpPr>
        <p:sp>
          <p:nvSpPr>
            <p:cNvPr id="12" name="Freeform: Shape 28">
              <a:extLst>
                <a:ext uri="{FF2B5EF4-FFF2-40B4-BE49-F238E27FC236}">
                  <a16:creationId xmlns:a16="http://schemas.microsoft.com/office/drawing/2014/main" id="{D9DB7C23-E0CF-A75F-BFFD-4E7679AF4A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0" y="0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4D62A0CC-A0CE-403A-A167-27225B2C60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" y="1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Image 2">
              <a:extLst>
                <a:ext uri="{FF2B5EF4-FFF2-40B4-BE49-F238E27FC236}">
                  <a16:creationId xmlns:a16="http://schemas.microsoft.com/office/drawing/2014/main" id="{F8AD83DA-A293-6D56-F606-7C98C403A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>
              <a:off x="1458332" y="590133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702441" y="1061623"/>
            <a:ext cx="5723586" cy="4739104"/>
          </a:xfrm>
        </p:spPr>
        <p:txBody>
          <a:bodyPr tIns="0" bIns="0" anchor="ctr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E979AC40-7C15-9431-5B1A-415655A7FC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43345" y="0"/>
            <a:ext cx="4344695" cy="63595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331891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86F8B46B-EF6E-BC12-09E2-0F3B77919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D7B4F11-E150-473B-98F5-6E6AC9646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36" name="Freeform 35">
            <a:extLst>
              <a:ext uri="{FF2B5EF4-FFF2-40B4-BE49-F238E27FC236}">
                <a16:creationId xmlns:a16="http://schemas.microsoft.com/office/drawing/2014/main" id="{A8E2FA61-C047-21BB-AA50-F84AD768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60023" y="3764463"/>
            <a:ext cx="2812357" cy="3394143"/>
          </a:xfrm>
          <a:custGeom>
            <a:avLst/>
            <a:gdLst>
              <a:gd name="connsiteX0" fmla="*/ 0 w 2812357"/>
              <a:gd name="connsiteY0" fmla="*/ 0 h 3394143"/>
              <a:gd name="connsiteX1" fmla="*/ 2812357 w 2812357"/>
              <a:gd name="connsiteY1" fmla="*/ 3394143 h 3394143"/>
              <a:gd name="connsiteX2" fmla="*/ 0 w 2812357"/>
              <a:gd name="connsiteY2" fmla="*/ 3394143 h 33941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812357" h="3394143">
                <a:moveTo>
                  <a:pt x="0" y="0"/>
                </a:moveTo>
                <a:lnTo>
                  <a:pt x="2812357" y="3394143"/>
                </a:lnTo>
                <a:lnTo>
                  <a:pt x="0" y="3394143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1A2791BA-760E-9FA5-8743-D0B699FC9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463854"/>
            <a:ext cx="435241" cy="3394146"/>
          </a:xfrm>
          <a:custGeom>
            <a:avLst/>
            <a:gdLst>
              <a:gd name="connsiteX0" fmla="*/ 435241 w 435241"/>
              <a:gd name="connsiteY0" fmla="*/ 0 h 3394146"/>
              <a:gd name="connsiteX1" fmla="*/ 435241 w 435241"/>
              <a:gd name="connsiteY1" fmla="*/ 3394146 h 3394146"/>
              <a:gd name="connsiteX2" fmla="*/ 0 w 435241"/>
              <a:gd name="connsiteY2" fmla="*/ 3394146 h 3394146"/>
              <a:gd name="connsiteX3" fmla="*/ 0 w 435241"/>
              <a:gd name="connsiteY3" fmla="*/ 523525 h 33941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41" h="3394146">
                <a:moveTo>
                  <a:pt x="435241" y="0"/>
                </a:moveTo>
                <a:lnTo>
                  <a:pt x="435241" y="3394146"/>
                </a:lnTo>
                <a:lnTo>
                  <a:pt x="0" y="3394146"/>
                </a:lnTo>
                <a:lnTo>
                  <a:pt x="0" y="52352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6A03F2-8C7B-D33B-0E8F-24D4800D5C0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400" y="1057275"/>
            <a:ext cx="5259554" cy="2495028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51465C6-2CDE-B5BF-F22E-CBDD44E86CFC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914400" y="3808750"/>
            <a:ext cx="5259554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2" name="Picture Placeholder 7">
            <a:extLst>
              <a:ext uri="{FF2B5EF4-FFF2-40B4-BE49-F238E27FC236}">
                <a16:creationId xmlns:a16="http://schemas.microsoft.com/office/drawing/2014/main" id="{55126063-BDEE-A1AB-FDAE-DD9B98CACD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414194" y="410780"/>
            <a:ext cx="4344695" cy="6447220"/>
          </a:xfrm>
          <a:solidFill>
            <a:schemeClr val="accent3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81789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Image 1">
            <a:extLst>
              <a:ext uri="{FF2B5EF4-FFF2-40B4-BE49-F238E27FC236}">
                <a16:creationId xmlns:a16="http://schemas.microsoft.com/office/drawing/2014/main" id="{2A3EC91E-4089-D366-06D3-3E66F93DFA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7117" y="0"/>
            <a:ext cx="2550985" cy="6858000"/>
          </a:xfrm>
          <a:custGeom>
            <a:avLst/>
            <a:gdLst>
              <a:gd name="connsiteX0" fmla="*/ 2550985 w 2550985"/>
              <a:gd name="connsiteY0" fmla="*/ 0 h 6858000"/>
              <a:gd name="connsiteX1" fmla="*/ 0 w 2550985"/>
              <a:gd name="connsiteY1" fmla="*/ 0 h 6858000"/>
              <a:gd name="connsiteX2" fmla="*/ 0 w 2550985"/>
              <a:gd name="connsiteY2" fmla="*/ 6858000 h 6858000"/>
              <a:gd name="connsiteX3" fmla="*/ 2550985 w 2550985"/>
              <a:gd name="connsiteY3" fmla="*/ 6858000 h 6858000"/>
              <a:gd name="connsiteX4" fmla="*/ 2550985 w 255098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50985" h="6858000">
                <a:moveTo>
                  <a:pt x="2550985" y="0"/>
                </a:moveTo>
                <a:lnTo>
                  <a:pt x="0" y="0"/>
                </a:lnTo>
                <a:lnTo>
                  <a:pt x="0" y="6858000"/>
                </a:lnTo>
                <a:lnTo>
                  <a:pt x="2550985" y="6858000"/>
                </a:lnTo>
                <a:lnTo>
                  <a:pt x="2550985" y="0"/>
                </a:lnTo>
                <a:close/>
              </a:path>
            </a:pathLst>
          </a:custGeom>
          <a:solidFill>
            <a:schemeClr val="accent4"/>
          </a:solidFill>
          <a:ln w="7045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70F595E1-C910-3710-90E9-AF5FFCE058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415" y="0"/>
            <a:ext cx="2548591" cy="2555628"/>
          </a:xfrm>
          <a:custGeom>
            <a:avLst/>
            <a:gdLst>
              <a:gd name="connsiteX0" fmla="*/ 138643 w 2548591"/>
              <a:gd name="connsiteY0" fmla="*/ 1 h 2555628"/>
              <a:gd name="connsiteX1" fmla="*/ 163874 w 2548591"/>
              <a:gd name="connsiteY1" fmla="*/ 1 h 2555628"/>
              <a:gd name="connsiteX2" fmla="*/ 2548463 w 2548591"/>
              <a:gd name="connsiteY2" fmla="*/ 2391168 h 2555628"/>
              <a:gd name="connsiteX3" fmla="*/ 2548463 w 2548591"/>
              <a:gd name="connsiteY3" fmla="*/ 2416472 h 2555628"/>
              <a:gd name="connsiteX4" fmla="*/ 2548590 w 2548591"/>
              <a:gd name="connsiteY4" fmla="*/ 2416600 h 2555628"/>
              <a:gd name="connsiteX5" fmla="*/ 138643 w 2548591"/>
              <a:gd name="connsiteY5" fmla="*/ 1 h 2555628"/>
              <a:gd name="connsiteX6" fmla="*/ 0 w 2548591"/>
              <a:gd name="connsiteY6" fmla="*/ 1 h 2555628"/>
              <a:gd name="connsiteX7" fmla="*/ 25231 w 2548591"/>
              <a:gd name="connsiteY7" fmla="*/ 1 h 2555628"/>
              <a:gd name="connsiteX8" fmla="*/ 2548591 w 2548591"/>
              <a:gd name="connsiteY8" fmla="*/ 2530324 h 2555628"/>
              <a:gd name="connsiteX9" fmla="*/ 2548591 w 2548591"/>
              <a:gd name="connsiteY9" fmla="*/ 2555628 h 2555628"/>
              <a:gd name="connsiteX10" fmla="*/ 0 w 2548591"/>
              <a:gd name="connsiteY10" fmla="*/ 1 h 2555628"/>
              <a:gd name="connsiteX11" fmla="*/ 277411 w 2548591"/>
              <a:gd name="connsiteY11" fmla="*/ 1 h 2555628"/>
              <a:gd name="connsiteX12" fmla="*/ 302642 w 2548591"/>
              <a:gd name="connsiteY12" fmla="*/ 1 h 2555628"/>
              <a:gd name="connsiteX13" fmla="*/ 2548582 w 2548591"/>
              <a:gd name="connsiteY13" fmla="*/ 2252147 h 2555628"/>
              <a:gd name="connsiteX14" fmla="*/ 2548582 w 2548591"/>
              <a:gd name="connsiteY14" fmla="*/ 2277444 h 2555628"/>
              <a:gd name="connsiteX15" fmla="*/ 277411 w 2548591"/>
              <a:gd name="connsiteY15" fmla="*/ 1 h 2555628"/>
              <a:gd name="connsiteX16" fmla="*/ 416054 w 2548591"/>
              <a:gd name="connsiteY16" fmla="*/ 1 h 2555628"/>
              <a:gd name="connsiteX17" fmla="*/ 441285 w 2548591"/>
              <a:gd name="connsiteY17" fmla="*/ 1 h 2555628"/>
              <a:gd name="connsiteX18" fmla="*/ 2548589 w 2548591"/>
              <a:gd name="connsiteY18" fmla="*/ 2113119 h 2555628"/>
              <a:gd name="connsiteX19" fmla="*/ 2548589 w 2548591"/>
              <a:gd name="connsiteY19" fmla="*/ 2138423 h 2555628"/>
              <a:gd name="connsiteX20" fmla="*/ 416054 w 2548591"/>
              <a:gd name="connsiteY20" fmla="*/ 1 h 2555628"/>
              <a:gd name="connsiteX21" fmla="*/ 554698 w 2548591"/>
              <a:gd name="connsiteY21" fmla="*/ 1 h 2555628"/>
              <a:gd name="connsiteX22" fmla="*/ 579930 w 2548591"/>
              <a:gd name="connsiteY22" fmla="*/ 1 h 2555628"/>
              <a:gd name="connsiteX23" fmla="*/ 2548462 w 2548591"/>
              <a:gd name="connsiteY23" fmla="*/ 1973963 h 2555628"/>
              <a:gd name="connsiteX24" fmla="*/ 2548462 w 2548591"/>
              <a:gd name="connsiteY24" fmla="*/ 1999267 h 2555628"/>
              <a:gd name="connsiteX25" fmla="*/ 2548589 w 2548591"/>
              <a:gd name="connsiteY25" fmla="*/ 1999394 h 2555628"/>
              <a:gd name="connsiteX26" fmla="*/ 554698 w 2548591"/>
              <a:gd name="connsiteY26" fmla="*/ 1 h 2555628"/>
              <a:gd name="connsiteX27" fmla="*/ 693468 w 2548591"/>
              <a:gd name="connsiteY27" fmla="*/ 0 h 2555628"/>
              <a:gd name="connsiteX28" fmla="*/ 718701 w 2548591"/>
              <a:gd name="connsiteY28" fmla="*/ 0 h 2555628"/>
              <a:gd name="connsiteX29" fmla="*/ 2548583 w 2548591"/>
              <a:gd name="connsiteY29" fmla="*/ 1834942 h 2555628"/>
              <a:gd name="connsiteX30" fmla="*/ 2548583 w 2548591"/>
              <a:gd name="connsiteY30" fmla="*/ 1860239 h 2555628"/>
              <a:gd name="connsiteX31" fmla="*/ 693468 w 2548591"/>
              <a:gd name="connsiteY31" fmla="*/ 0 h 2555628"/>
              <a:gd name="connsiteX32" fmla="*/ 832112 w 2548591"/>
              <a:gd name="connsiteY32" fmla="*/ 0 h 2555628"/>
              <a:gd name="connsiteX33" fmla="*/ 857340 w 2548591"/>
              <a:gd name="connsiteY33" fmla="*/ 0 h 2555628"/>
              <a:gd name="connsiteX34" fmla="*/ 2548582 w 2548591"/>
              <a:gd name="connsiteY34" fmla="*/ 1695913 h 2555628"/>
              <a:gd name="connsiteX35" fmla="*/ 2548582 w 2548591"/>
              <a:gd name="connsiteY35" fmla="*/ 1721210 h 2555628"/>
              <a:gd name="connsiteX36" fmla="*/ 832112 w 2548591"/>
              <a:gd name="connsiteY36" fmla="*/ 0 h 2555628"/>
              <a:gd name="connsiteX37" fmla="*/ 970758 w 2548591"/>
              <a:gd name="connsiteY37" fmla="*/ 0 h 2555628"/>
              <a:gd name="connsiteX38" fmla="*/ 995986 w 2548591"/>
              <a:gd name="connsiteY38" fmla="*/ 0 h 2555628"/>
              <a:gd name="connsiteX39" fmla="*/ 2548463 w 2548591"/>
              <a:gd name="connsiteY39" fmla="*/ 1556758 h 2555628"/>
              <a:gd name="connsiteX40" fmla="*/ 2548463 w 2548591"/>
              <a:gd name="connsiteY40" fmla="*/ 1582062 h 2555628"/>
              <a:gd name="connsiteX41" fmla="*/ 2548590 w 2548591"/>
              <a:gd name="connsiteY41" fmla="*/ 1582189 h 2555628"/>
              <a:gd name="connsiteX42" fmla="*/ 970758 w 2548591"/>
              <a:gd name="connsiteY42" fmla="*/ 0 h 2555628"/>
              <a:gd name="connsiteX43" fmla="*/ 1109529 w 2548591"/>
              <a:gd name="connsiteY43" fmla="*/ 0 h 2555628"/>
              <a:gd name="connsiteX44" fmla="*/ 1134764 w 2548591"/>
              <a:gd name="connsiteY44" fmla="*/ 0 h 2555628"/>
              <a:gd name="connsiteX45" fmla="*/ 2548589 w 2548591"/>
              <a:gd name="connsiteY45" fmla="*/ 1417736 h 2555628"/>
              <a:gd name="connsiteX46" fmla="*/ 2548589 w 2548591"/>
              <a:gd name="connsiteY46" fmla="*/ 1443033 h 2555628"/>
              <a:gd name="connsiteX47" fmla="*/ 1109529 w 2548591"/>
              <a:gd name="connsiteY47" fmla="*/ 0 h 2555628"/>
              <a:gd name="connsiteX48" fmla="*/ 1248168 w 2548591"/>
              <a:gd name="connsiteY48" fmla="*/ 0 h 2555628"/>
              <a:gd name="connsiteX49" fmla="*/ 1273396 w 2548591"/>
              <a:gd name="connsiteY49" fmla="*/ 0 h 2555628"/>
              <a:gd name="connsiteX50" fmla="*/ 2548583 w 2548591"/>
              <a:gd name="connsiteY50" fmla="*/ 1278708 h 2555628"/>
              <a:gd name="connsiteX51" fmla="*/ 2548583 w 2548591"/>
              <a:gd name="connsiteY51" fmla="*/ 1304005 h 2555628"/>
              <a:gd name="connsiteX52" fmla="*/ 1248168 w 2548591"/>
              <a:gd name="connsiteY52" fmla="*/ 0 h 2555628"/>
              <a:gd name="connsiteX53" fmla="*/ 1386813 w 2548591"/>
              <a:gd name="connsiteY53" fmla="*/ 0 h 2555628"/>
              <a:gd name="connsiteX54" fmla="*/ 1412041 w 2548591"/>
              <a:gd name="connsiteY54" fmla="*/ 0 h 2555628"/>
              <a:gd name="connsiteX55" fmla="*/ 2548589 w 2548591"/>
              <a:gd name="connsiteY55" fmla="*/ 1139552 h 2555628"/>
              <a:gd name="connsiteX56" fmla="*/ 2548589 w 2548591"/>
              <a:gd name="connsiteY56" fmla="*/ 1164857 h 2555628"/>
              <a:gd name="connsiteX57" fmla="*/ 2548589 w 2548591"/>
              <a:gd name="connsiteY57" fmla="*/ 1164984 h 2555628"/>
              <a:gd name="connsiteX58" fmla="*/ 1386813 w 2548591"/>
              <a:gd name="connsiteY58" fmla="*/ 0 h 2555628"/>
              <a:gd name="connsiteX59" fmla="*/ 1525579 w 2548591"/>
              <a:gd name="connsiteY59" fmla="*/ 0 h 2555628"/>
              <a:gd name="connsiteX60" fmla="*/ 1550814 w 2548591"/>
              <a:gd name="connsiteY60" fmla="*/ 0 h 2555628"/>
              <a:gd name="connsiteX61" fmla="*/ 2548583 w 2548591"/>
              <a:gd name="connsiteY61" fmla="*/ 1000531 h 2555628"/>
              <a:gd name="connsiteX62" fmla="*/ 2548583 w 2548591"/>
              <a:gd name="connsiteY62" fmla="*/ 1025828 h 2555628"/>
              <a:gd name="connsiteX63" fmla="*/ 1525579 w 2548591"/>
              <a:gd name="connsiteY63" fmla="*/ 0 h 2555628"/>
              <a:gd name="connsiteX64" fmla="*/ 1664231 w 2548591"/>
              <a:gd name="connsiteY64" fmla="*/ 0 h 2555628"/>
              <a:gd name="connsiteX65" fmla="*/ 1689459 w 2548591"/>
              <a:gd name="connsiteY65" fmla="*/ 0 h 2555628"/>
              <a:gd name="connsiteX66" fmla="*/ 2548589 w 2548591"/>
              <a:gd name="connsiteY66" fmla="*/ 861503 h 2555628"/>
              <a:gd name="connsiteX67" fmla="*/ 2548589 w 2548591"/>
              <a:gd name="connsiteY67" fmla="*/ 886800 h 2555628"/>
              <a:gd name="connsiteX68" fmla="*/ 1664231 w 2548591"/>
              <a:gd name="connsiteY68" fmla="*/ 0 h 2555628"/>
              <a:gd name="connsiteX69" fmla="*/ 1802870 w 2548591"/>
              <a:gd name="connsiteY69" fmla="*/ 0 h 2555628"/>
              <a:gd name="connsiteX70" fmla="*/ 1828097 w 2548591"/>
              <a:gd name="connsiteY70" fmla="*/ 0 h 2555628"/>
              <a:gd name="connsiteX71" fmla="*/ 2548583 w 2548591"/>
              <a:gd name="connsiteY71" fmla="*/ 722347 h 2555628"/>
              <a:gd name="connsiteX72" fmla="*/ 2548583 w 2548591"/>
              <a:gd name="connsiteY72" fmla="*/ 747651 h 2555628"/>
              <a:gd name="connsiteX73" fmla="*/ 2548583 w 2548591"/>
              <a:gd name="connsiteY73" fmla="*/ 747778 h 2555628"/>
              <a:gd name="connsiteX74" fmla="*/ 1802870 w 2548591"/>
              <a:gd name="connsiteY74" fmla="*/ 0 h 2555628"/>
              <a:gd name="connsiteX75" fmla="*/ 1941642 w 2548591"/>
              <a:gd name="connsiteY75" fmla="*/ 0 h 2555628"/>
              <a:gd name="connsiteX76" fmla="*/ 1966877 w 2548591"/>
              <a:gd name="connsiteY76" fmla="*/ 0 h 2555628"/>
              <a:gd name="connsiteX77" fmla="*/ 2548589 w 2548591"/>
              <a:gd name="connsiteY77" fmla="*/ 583321 h 2555628"/>
              <a:gd name="connsiteX78" fmla="*/ 2548589 w 2548591"/>
              <a:gd name="connsiteY78" fmla="*/ 608622 h 2555628"/>
              <a:gd name="connsiteX79" fmla="*/ 1941642 w 2548591"/>
              <a:gd name="connsiteY79" fmla="*/ 0 h 2555628"/>
              <a:gd name="connsiteX80" fmla="*/ 2080281 w 2548591"/>
              <a:gd name="connsiteY80" fmla="*/ 0 h 2555628"/>
              <a:gd name="connsiteX81" fmla="*/ 2105508 w 2548591"/>
              <a:gd name="connsiteY81" fmla="*/ 0 h 2555628"/>
              <a:gd name="connsiteX82" fmla="*/ 2548582 w 2548591"/>
              <a:gd name="connsiteY82" fmla="*/ 444296 h 2555628"/>
              <a:gd name="connsiteX83" fmla="*/ 2548582 w 2548591"/>
              <a:gd name="connsiteY83" fmla="*/ 469597 h 2555628"/>
              <a:gd name="connsiteX84" fmla="*/ 2080281 w 2548591"/>
              <a:gd name="connsiteY84" fmla="*/ 0 h 2555628"/>
              <a:gd name="connsiteX85" fmla="*/ 2218926 w 2548591"/>
              <a:gd name="connsiteY85" fmla="*/ 0 h 2555628"/>
              <a:gd name="connsiteX86" fmla="*/ 2244153 w 2548591"/>
              <a:gd name="connsiteY86" fmla="*/ 0 h 2555628"/>
              <a:gd name="connsiteX87" fmla="*/ 2548582 w 2548591"/>
              <a:gd name="connsiteY87" fmla="*/ 305270 h 2555628"/>
              <a:gd name="connsiteX88" fmla="*/ 2548582 w 2548591"/>
              <a:gd name="connsiteY88" fmla="*/ 330570 h 2555628"/>
              <a:gd name="connsiteX89" fmla="*/ 2218926 w 2548591"/>
              <a:gd name="connsiteY89" fmla="*/ 0 h 2555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2548591" h="2555628">
                <a:moveTo>
                  <a:pt x="138643" y="1"/>
                </a:moveTo>
                <a:lnTo>
                  <a:pt x="163874" y="1"/>
                </a:lnTo>
                <a:cubicBezTo>
                  <a:pt x="163874" y="1318576"/>
                  <a:pt x="1233644" y="2391168"/>
                  <a:pt x="2548463" y="2391168"/>
                </a:cubicBezTo>
                <a:lnTo>
                  <a:pt x="2548463" y="2416472"/>
                </a:lnTo>
                <a:lnTo>
                  <a:pt x="2548590" y="2416600"/>
                </a:lnTo>
                <a:cubicBezTo>
                  <a:pt x="1219755" y="2416600"/>
                  <a:pt x="138643" y="1332503"/>
                  <a:pt x="138643" y="1"/>
                </a:cubicBezTo>
                <a:close/>
                <a:moveTo>
                  <a:pt x="0" y="1"/>
                </a:moveTo>
                <a:lnTo>
                  <a:pt x="25231" y="1"/>
                </a:lnTo>
                <a:cubicBezTo>
                  <a:pt x="25231" y="1395244"/>
                  <a:pt x="1157188" y="2530324"/>
                  <a:pt x="2548591" y="2530324"/>
                </a:cubicBezTo>
                <a:lnTo>
                  <a:pt x="2548591" y="2555628"/>
                </a:lnTo>
                <a:cubicBezTo>
                  <a:pt x="1143299" y="2555628"/>
                  <a:pt x="0" y="1409172"/>
                  <a:pt x="0" y="1"/>
                </a:cubicBezTo>
                <a:close/>
                <a:moveTo>
                  <a:pt x="277411" y="1"/>
                </a:moveTo>
                <a:lnTo>
                  <a:pt x="302642" y="1"/>
                </a:lnTo>
                <a:cubicBezTo>
                  <a:pt x="302642" y="1241907"/>
                  <a:pt x="1310229" y="2252147"/>
                  <a:pt x="2548582" y="2252147"/>
                </a:cubicBezTo>
                <a:lnTo>
                  <a:pt x="2548582" y="2277444"/>
                </a:lnTo>
                <a:cubicBezTo>
                  <a:pt x="1296205" y="2277444"/>
                  <a:pt x="277411" y="1255835"/>
                  <a:pt x="277411" y="1"/>
                </a:cubicBezTo>
                <a:close/>
                <a:moveTo>
                  <a:pt x="416054" y="1"/>
                </a:moveTo>
                <a:lnTo>
                  <a:pt x="441285" y="1"/>
                </a:lnTo>
                <a:cubicBezTo>
                  <a:pt x="441285" y="1165111"/>
                  <a:pt x="1386559" y="2113119"/>
                  <a:pt x="2548589" y="2113119"/>
                </a:cubicBezTo>
                <a:lnTo>
                  <a:pt x="2548589" y="2138423"/>
                </a:lnTo>
                <a:cubicBezTo>
                  <a:pt x="1372670" y="2138423"/>
                  <a:pt x="416054" y="1179166"/>
                  <a:pt x="416054" y="1"/>
                </a:cubicBezTo>
                <a:close/>
                <a:moveTo>
                  <a:pt x="554698" y="1"/>
                </a:moveTo>
                <a:lnTo>
                  <a:pt x="579930" y="1"/>
                </a:lnTo>
                <a:cubicBezTo>
                  <a:pt x="579930" y="1088442"/>
                  <a:pt x="1463017" y="1973963"/>
                  <a:pt x="2548462" y="1973963"/>
                </a:cubicBezTo>
                <a:lnTo>
                  <a:pt x="2548462" y="1999267"/>
                </a:lnTo>
                <a:lnTo>
                  <a:pt x="2548589" y="1999394"/>
                </a:lnTo>
                <a:cubicBezTo>
                  <a:pt x="1449127" y="1999394"/>
                  <a:pt x="554698" y="1102497"/>
                  <a:pt x="554698" y="1"/>
                </a:cubicBezTo>
                <a:close/>
                <a:moveTo>
                  <a:pt x="693468" y="0"/>
                </a:moveTo>
                <a:lnTo>
                  <a:pt x="718701" y="0"/>
                </a:lnTo>
                <a:cubicBezTo>
                  <a:pt x="718701" y="1011773"/>
                  <a:pt x="1539602" y="1834942"/>
                  <a:pt x="2548583" y="1834942"/>
                </a:cubicBezTo>
                <a:lnTo>
                  <a:pt x="2548583" y="1860239"/>
                </a:lnTo>
                <a:cubicBezTo>
                  <a:pt x="1525706" y="1860239"/>
                  <a:pt x="693468" y="1025701"/>
                  <a:pt x="693468" y="0"/>
                </a:cubicBezTo>
                <a:close/>
                <a:moveTo>
                  <a:pt x="832112" y="0"/>
                </a:moveTo>
                <a:lnTo>
                  <a:pt x="857340" y="0"/>
                </a:lnTo>
                <a:cubicBezTo>
                  <a:pt x="857340" y="935105"/>
                  <a:pt x="1616059" y="1695913"/>
                  <a:pt x="2548582" y="1695913"/>
                </a:cubicBezTo>
                <a:lnTo>
                  <a:pt x="2548582" y="1721210"/>
                </a:lnTo>
                <a:cubicBezTo>
                  <a:pt x="1602170" y="1721210"/>
                  <a:pt x="832112" y="949032"/>
                  <a:pt x="832112" y="0"/>
                </a:cubicBezTo>
                <a:close/>
                <a:moveTo>
                  <a:pt x="970758" y="0"/>
                </a:moveTo>
                <a:lnTo>
                  <a:pt x="995986" y="0"/>
                </a:lnTo>
                <a:cubicBezTo>
                  <a:pt x="995986" y="858436"/>
                  <a:pt x="1692391" y="1556758"/>
                  <a:pt x="2548463" y="1556758"/>
                </a:cubicBezTo>
                <a:lnTo>
                  <a:pt x="2548463" y="1582062"/>
                </a:lnTo>
                <a:lnTo>
                  <a:pt x="2548590" y="1582189"/>
                </a:lnTo>
                <a:cubicBezTo>
                  <a:pt x="1678628" y="1582189"/>
                  <a:pt x="970758" y="872491"/>
                  <a:pt x="970758" y="0"/>
                </a:cubicBezTo>
                <a:close/>
                <a:moveTo>
                  <a:pt x="1109529" y="0"/>
                </a:moveTo>
                <a:lnTo>
                  <a:pt x="1134764" y="0"/>
                </a:lnTo>
                <a:cubicBezTo>
                  <a:pt x="1134764" y="781767"/>
                  <a:pt x="1768975" y="1417736"/>
                  <a:pt x="2548589" y="1417736"/>
                </a:cubicBezTo>
                <a:lnTo>
                  <a:pt x="2548589" y="1443033"/>
                </a:lnTo>
                <a:cubicBezTo>
                  <a:pt x="1755086" y="1443033"/>
                  <a:pt x="1109529" y="795695"/>
                  <a:pt x="1109529" y="0"/>
                </a:cubicBezTo>
                <a:close/>
                <a:moveTo>
                  <a:pt x="1248168" y="0"/>
                </a:moveTo>
                <a:lnTo>
                  <a:pt x="1273396" y="0"/>
                </a:lnTo>
                <a:cubicBezTo>
                  <a:pt x="1273396" y="705097"/>
                  <a:pt x="1845433" y="1278708"/>
                  <a:pt x="2548583" y="1278708"/>
                </a:cubicBezTo>
                <a:lnTo>
                  <a:pt x="2548583" y="1304005"/>
                </a:lnTo>
                <a:cubicBezTo>
                  <a:pt x="1831537" y="1304005"/>
                  <a:pt x="1248168" y="719026"/>
                  <a:pt x="1248168" y="0"/>
                </a:cubicBezTo>
                <a:close/>
                <a:moveTo>
                  <a:pt x="1386813" y="0"/>
                </a:moveTo>
                <a:lnTo>
                  <a:pt x="1412041" y="0"/>
                </a:lnTo>
                <a:cubicBezTo>
                  <a:pt x="1412041" y="628428"/>
                  <a:pt x="1921890" y="1139552"/>
                  <a:pt x="2548589" y="1139552"/>
                </a:cubicBezTo>
                <a:lnTo>
                  <a:pt x="2548589" y="1164857"/>
                </a:lnTo>
                <a:lnTo>
                  <a:pt x="2548589" y="1164984"/>
                </a:lnTo>
                <a:cubicBezTo>
                  <a:pt x="1908001" y="1164984"/>
                  <a:pt x="1386813" y="642356"/>
                  <a:pt x="1386813" y="0"/>
                </a:cubicBezTo>
                <a:close/>
                <a:moveTo>
                  <a:pt x="1525579" y="0"/>
                </a:moveTo>
                <a:lnTo>
                  <a:pt x="1550814" y="0"/>
                </a:lnTo>
                <a:cubicBezTo>
                  <a:pt x="1550814" y="551759"/>
                  <a:pt x="1998468" y="1000531"/>
                  <a:pt x="2548583" y="1000531"/>
                </a:cubicBezTo>
                <a:lnTo>
                  <a:pt x="2548583" y="1025828"/>
                </a:lnTo>
                <a:cubicBezTo>
                  <a:pt x="1984452" y="1025828"/>
                  <a:pt x="1525579" y="565560"/>
                  <a:pt x="1525579" y="0"/>
                </a:cubicBezTo>
                <a:close/>
                <a:moveTo>
                  <a:pt x="1664231" y="0"/>
                </a:moveTo>
                <a:lnTo>
                  <a:pt x="1689459" y="0"/>
                </a:lnTo>
                <a:cubicBezTo>
                  <a:pt x="1689459" y="474963"/>
                  <a:pt x="2074805" y="861503"/>
                  <a:pt x="2548589" y="861503"/>
                </a:cubicBezTo>
                <a:lnTo>
                  <a:pt x="2548589" y="886800"/>
                </a:lnTo>
                <a:cubicBezTo>
                  <a:pt x="2060916" y="886800"/>
                  <a:pt x="1664231" y="489019"/>
                  <a:pt x="1664231" y="0"/>
                </a:cubicBezTo>
                <a:close/>
                <a:moveTo>
                  <a:pt x="1802870" y="0"/>
                </a:moveTo>
                <a:lnTo>
                  <a:pt x="1828097" y="0"/>
                </a:lnTo>
                <a:cubicBezTo>
                  <a:pt x="1828097" y="398295"/>
                  <a:pt x="2151263" y="722347"/>
                  <a:pt x="2548583" y="722347"/>
                </a:cubicBezTo>
                <a:lnTo>
                  <a:pt x="2548583" y="747651"/>
                </a:lnTo>
                <a:lnTo>
                  <a:pt x="2548583" y="747778"/>
                </a:lnTo>
                <a:cubicBezTo>
                  <a:pt x="2137367" y="747778"/>
                  <a:pt x="1802870" y="412350"/>
                  <a:pt x="1802870" y="0"/>
                </a:cubicBezTo>
                <a:close/>
                <a:moveTo>
                  <a:pt x="1941642" y="0"/>
                </a:moveTo>
                <a:lnTo>
                  <a:pt x="1966877" y="0"/>
                </a:lnTo>
                <a:cubicBezTo>
                  <a:pt x="1966877" y="321626"/>
                  <a:pt x="2227847" y="583321"/>
                  <a:pt x="2548589" y="583321"/>
                </a:cubicBezTo>
                <a:lnTo>
                  <a:pt x="2548589" y="608622"/>
                </a:lnTo>
                <a:cubicBezTo>
                  <a:pt x="2213831" y="608622"/>
                  <a:pt x="1941642" y="335553"/>
                  <a:pt x="1941642" y="0"/>
                </a:cubicBezTo>
                <a:close/>
                <a:moveTo>
                  <a:pt x="2080281" y="0"/>
                </a:moveTo>
                <a:lnTo>
                  <a:pt x="2105508" y="0"/>
                </a:lnTo>
                <a:cubicBezTo>
                  <a:pt x="2105508" y="244957"/>
                  <a:pt x="2304298" y="444296"/>
                  <a:pt x="2548582" y="444296"/>
                </a:cubicBezTo>
                <a:lnTo>
                  <a:pt x="2548582" y="469597"/>
                </a:lnTo>
                <a:cubicBezTo>
                  <a:pt x="2290409" y="469597"/>
                  <a:pt x="2080281" y="258885"/>
                  <a:pt x="2080281" y="0"/>
                </a:cubicBezTo>
                <a:close/>
                <a:moveTo>
                  <a:pt x="2218926" y="0"/>
                </a:moveTo>
                <a:lnTo>
                  <a:pt x="2244153" y="0"/>
                </a:lnTo>
                <a:cubicBezTo>
                  <a:pt x="2244153" y="168288"/>
                  <a:pt x="2380629" y="305270"/>
                  <a:pt x="2548582" y="305270"/>
                </a:cubicBezTo>
                <a:lnTo>
                  <a:pt x="2548582" y="330570"/>
                </a:lnTo>
                <a:cubicBezTo>
                  <a:pt x="2366866" y="330570"/>
                  <a:pt x="2218926" y="182344"/>
                  <a:pt x="2218926" y="0"/>
                </a:cubicBezTo>
                <a:close/>
              </a:path>
            </a:pathLst>
          </a:custGeom>
          <a:solidFill>
            <a:schemeClr val="bg1"/>
          </a:solidFill>
          <a:ln w="703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sp>
        <p:nvSpPr>
          <p:cNvPr id="29" name="Freeform 70">
            <a:extLst>
              <a:ext uri="{FF2B5EF4-FFF2-40B4-BE49-F238E27FC236}">
                <a16:creationId xmlns:a16="http://schemas.microsoft.com/office/drawing/2014/main" id="{AA39EF58-54F1-4AC9-1D83-2E7DEEAAE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rot="16200000" flipH="1">
            <a:off x="-9389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2">
              <a:alpha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1" name="Freeform 70">
            <a:extLst>
              <a:ext uri="{FF2B5EF4-FFF2-40B4-BE49-F238E27FC236}">
                <a16:creationId xmlns:a16="http://schemas.microsoft.com/office/drawing/2014/main" id="{0C320934-59CC-4123-C7C1-FEEE89F304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 bwMode="auto">
          <a:xfrm flipH="1">
            <a:off x="-10617" y="4308466"/>
            <a:ext cx="2550984" cy="2560441"/>
          </a:xfrm>
          <a:custGeom>
            <a:avLst/>
            <a:gdLst>
              <a:gd name="T0" fmla="*/ 0 w 1079"/>
              <a:gd name="T1" fmla="*/ 1083 h 1083"/>
              <a:gd name="T2" fmla="*/ 1079 w 1079"/>
              <a:gd name="T3" fmla="*/ 1083 h 1083"/>
              <a:gd name="T4" fmla="*/ 1079 w 1079"/>
              <a:gd name="T5" fmla="*/ 0 h 1083"/>
              <a:gd name="T6" fmla="*/ 0 w 1079"/>
              <a:gd name="T7" fmla="*/ 1083 h 10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79" h="1083">
                <a:moveTo>
                  <a:pt x="0" y="1083"/>
                </a:moveTo>
                <a:lnTo>
                  <a:pt x="1079" y="1083"/>
                </a:lnTo>
                <a:lnTo>
                  <a:pt x="1079" y="0"/>
                </a:lnTo>
                <a:lnTo>
                  <a:pt x="0" y="108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33" name="Image 4">
            <a:extLst>
              <a:ext uri="{FF2B5EF4-FFF2-40B4-BE49-F238E27FC236}">
                <a16:creationId xmlns:a16="http://schemas.microsoft.com/office/drawing/2014/main" id="{EC46DC71-C12A-96C8-3FE2-AA95AB58B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43868" y="0"/>
            <a:ext cx="2560340" cy="2560340"/>
          </a:xfrm>
          <a:custGeom>
            <a:avLst/>
            <a:gdLst>
              <a:gd name="connsiteX0" fmla="*/ 0 w 2560340"/>
              <a:gd name="connsiteY0" fmla="*/ 2560340 h 2560340"/>
              <a:gd name="connsiteX1" fmla="*/ 2560340 w 2560340"/>
              <a:gd name="connsiteY1" fmla="*/ 0 h 2560340"/>
              <a:gd name="connsiteX2" fmla="*/ 0 w 2560340"/>
              <a:gd name="connsiteY2" fmla="*/ 0 h 2560340"/>
              <a:gd name="connsiteX3" fmla="*/ 0 w 2560340"/>
              <a:gd name="connsiteY3" fmla="*/ 2560340 h 2560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60340" h="2560340">
                <a:moveTo>
                  <a:pt x="0" y="2560340"/>
                </a:moveTo>
                <a:cubicBezTo>
                  <a:pt x="1414079" y="2560340"/>
                  <a:pt x="2560340" y="1414079"/>
                  <a:pt x="2560340" y="0"/>
                </a:cubicBezTo>
                <a:lnTo>
                  <a:pt x="0" y="0"/>
                </a:lnTo>
                <a:lnTo>
                  <a:pt x="0" y="256034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  <a:alpha val="50000"/>
            </a:schemeClr>
          </a:solidFill>
          <a:ln w="7052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460565" y="1057274"/>
            <a:ext cx="7965461" cy="994164"/>
          </a:xfrm>
        </p:spPr>
        <p:txBody>
          <a:bodyPr lIns="91440" tIns="0" rIns="91440" bIns="0" anchor="b" anchorCtr="0">
            <a:noAutofit/>
          </a:bodyPr>
          <a:lstStyle>
            <a:lvl1pPr algn="l">
              <a:lnSpc>
                <a:spcPct val="100000"/>
              </a:lnSpc>
              <a:defRPr sz="36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B20F5EA7-881C-8FB7-EAC9-89C8F2E5865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3460565" y="2303029"/>
            <a:ext cx="7965460" cy="3497698"/>
          </a:xfrm>
        </p:spPr>
        <p:txBody>
          <a:bodyPr lIns="91440" tIns="0" rIns="91440" bIns="0">
            <a:normAutofit/>
          </a:bodyPr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Slide Number Placeholder 2">
            <a:extLst>
              <a:ext uri="{FF2B5EF4-FFF2-40B4-BE49-F238E27FC236}">
                <a16:creationId xmlns:a16="http://schemas.microsoft.com/office/drawing/2014/main" id="{ED7A50D8-0839-EC58-FFBE-315A209957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850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64809" y="1057274"/>
            <a:ext cx="7043617" cy="2520217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Image 0">
            <a:extLst>
              <a:ext uri="{FF2B5EF4-FFF2-40B4-BE49-F238E27FC236}">
                <a16:creationId xmlns:a16="http://schemas.microsoft.com/office/drawing/2014/main" id="{CD2D664E-6702-6607-A37E-2E99614491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-2784"/>
            <a:ext cx="3443288" cy="6891337"/>
          </a:xfrm>
          <a:custGeom>
            <a:avLst/>
            <a:gdLst>
              <a:gd name="connsiteX0" fmla="*/ 3443288 w 3443288"/>
              <a:gd name="connsiteY0" fmla="*/ 0 h 6891337"/>
              <a:gd name="connsiteX1" fmla="*/ 0 w 3443288"/>
              <a:gd name="connsiteY1" fmla="*/ 0 h 6891337"/>
              <a:gd name="connsiteX2" fmla="*/ 0 w 3443288"/>
              <a:gd name="connsiteY2" fmla="*/ 6891338 h 6891337"/>
              <a:gd name="connsiteX3" fmla="*/ 3443288 w 3443288"/>
              <a:gd name="connsiteY3" fmla="*/ 6891338 h 6891337"/>
              <a:gd name="connsiteX4" fmla="*/ 3443288 w 3443288"/>
              <a:gd name="connsiteY4" fmla="*/ 0 h 6891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6891337">
                <a:moveTo>
                  <a:pt x="3443288" y="0"/>
                </a:moveTo>
                <a:lnTo>
                  <a:pt x="0" y="0"/>
                </a:lnTo>
                <a:lnTo>
                  <a:pt x="0" y="6891338"/>
                </a:lnTo>
                <a:lnTo>
                  <a:pt x="3443288" y="6891338"/>
                </a:lnTo>
                <a:lnTo>
                  <a:pt x="3443288" y="0"/>
                </a:lnTo>
                <a:close/>
              </a:path>
            </a:pathLst>
          </a:custGeom>
          <a:solidFill>
            <a:schemeClr val="accent3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pic>
        <p:nvPicPr>
          <p:cNvPr id="13" name="Image 1">
            <a:extLst>
              <a:ext uri="{FF2B5EF4-FFF2-40B4-BE49-F238E27FC236}">
                <a16:creationId xmlns:a16="http://schemas.microsoft.com/office/drawing/2014/main" id="{951C5737-DF7E-D671-AC74-9E488335B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703311" y="-2784"/>
            <a:ext cx="1734410" cy="5167313"/>
          </a:xfrm>
          <a:prstGeom prst="rect">
            <a:avLst/>
          </a:prstGeom>
        </p:spPr>
      </p:pic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F232A1E1-DD38-15EA-6CA1-A84950EC43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21621" y="-2784"/>
            <a:ext cx="1716115" cy="1720853"/>
          </a:xfrm>
          <a:custGeom>
            <a:avLst/>
            <a:gdLst>
              <a:gd name="connsiteX0" fmla="*/ 93358 w 1716115"/>
              <a:gd name="connsiteY0" fmla="*/ 0 h 1720853"/>
              <a:gd name="connsiteX1" fmla="*/ 110348 w 1716115"/>
              <a:gd name="connsiteY1" fmla="*/ 0 h 1720853"/>
              <a:gd name="connsiteX2" fmla="*/ 1716029 w 1716115"/>
              <a:gd name="connsiteY2" fmla="*/ 1610112 h 1720853"/>
              <a:gd name="connsiteX3" fmla="*/ 1716029 w 1716115"/>
              <a:gd name="connsiteY3" fmla="*/ 1627151 h 1720853"/>
              <a:gd name="connsiteX4" fmla="*/ 1716115 w 1716115"/>
              <a:gd name="connsiteY4" fmla="*/ 1627237 h 1720853"/>
              <a:gd name="connsiteX5" fmla="*/ 93358 w 1716115"/>
              <a:gd name="connsiteY5" fmla="*/ 0 h 1720853"/>
              <a:gd name="connsiteX6" fmla="*/ 0 w 1716115"/>
              <a:gd name="connsiteY6" fmla="*/ 0 h 1720853"/>
              <a:gd name="connsiteX7" fmla="*/ 16989 w 1716115"/>
              <a:gd name="connsiteY7" fmla="*/ 0 h 1720853"/>
              <a:gd name="connsiteX8" fmla="*/ 1716114 w 1716115"/>
              <a:gd name="connsiteY8" fmla="*/ 1703814 h 1720853"/>
              <a:gd name="connsiteX9" fmla="*/ 1716114 w 1716115"/>
              <a:gd name="connsiteY9" fmla="*/ 1720853 h 1720853"/>
              <a:gd name="connsiteX10" fmla="*/ 0 w 1716115"/>
              <a:gd name="connsiteY10" fmla="*/ 0 h 1720853"/>
              <a:gd name="connsiteX11" fmla="*/ 186798 w 1716115"/>
              <a:gd name="connsiteY11" fmla="*/ 0 h 1720853"/>
              <a:gd name="connsiteX12" fmla="*/ 203788 w 1716115"/>
              <a:gd name="connsiteY12" fmla="*/ 0 h 1720853"/>
              <a:gd name="connsiteX13" fmla="*/ 1716109 w 1716115"/>
              <a:gd name="connsiteY13" fmla="*/ 1516501 h 1720853"/>
              <a:gd name="connsiteX14" fmla="*/ 1716109 w 1716115"/>
              <a:gd name="connsiteY14" fmla="*/ 1533535 h 1720853"/>
              <a:gd name="connsiteX15" fmla="*/ 186798 w 1716115"/>
              <a:gd name="connsiteY15" fmla="*/ 0 h 1720853"/>
              <a:gd name="connsiteX16" fmla="*/ 280155 w 1716115"/>
              <a:gd name="connsiteY16" fmla="*/ 0 h 1720853"/>
              <a:gd name="connsiteX17" fmla="*/ 297145 w 1716115"/>
              <a:gd name="connsiteY17" fmla="*/ 0 h 1720853"/>
              <a:gd name="connsiteX18" fmla="*/ 1716114 w 1716115"/>
              <a:gd name="connsiteY18" fmla="*/ 1422885 h 1720853"/>
              <a:gd name="connsiteX19" fmla="*/ 1716114 w 1716115"/>
              <a:gd name="connsiteY19" fmla="*/ 1439924 h 1720853"/>
              <a:gd name="connsiteX20" fmla="*/ 280155 w 1716115"/>
              <a:gd name="connsiteY20" fmla="*/ 0 h 1720853"/>
              <a:gd name="connsiteX21" fmla="*/ 373512 w 1716115"/>
              <a:gd name="connsiteY21" fmla="*/ 0 h 1720853"/>
              <a:gd name="connsiteX22" fmla="*/ 390502 w 1716115"/>
              <a:gd name="connsiteY22" fmla="*/ 0 h 1720853"/>
              <a:gd name="connsiteX23" fmla="*/ 1716029 w 1716115"/>
              <a:gd name="connsiteY23" fmla="*/ 1329184 h 1720853"/>
              <a:gd name="connsiteX24" fmla="*/ 1716029 w 1716115"/>
              <a:gd name="connsiteY24" fmla="*/ 1346223 h 1720853"/>
              <a:gd name="connsiteX25" fmla="*/ 1716114 w 1716115"/>
              <a:gd name="connsiteY25" fmla="*/ 1346308 h 1720853"/>
              <a:gd name="connsiteX26" fmla="*/ 373512 w 1716115"/>
              <a:gd name="connsiteY26" fmla="*/ 0 h 1720853"/>
              <a:gd name="connsiteX27" fmla="*/ 466953 w 1716115"/>
              <a:gd name="connsiteY27" fmla="*/ 0 h 1720853"/>
              <a:gd name="connsiteX28" fmla="*/ 483944 w 1716115"/>
              <a:gd name="connsiteY28" fmla="*/ 0 h 1720853"/>
              <a:gd name="connsiteX29" fmla="*/ 1716110 w 1716115"/>
              <a:gd name="connsiteY29" fmla="*/ 1235573 h 1720853"/>
              <a:gd name="connsiteX30" fmla="*/ 1716110 w 1716115"/>
              <a:gd name="connsiteY30" fmla="*/ 1252607 h 1720853"/>
              <a:gd name="connsiteX31" fmla="*/ 466953 w 1716115"/>
              <a:gd name="connsiteY31" fmla="*/ 0 h 1720853"/>
              <a:gd name="connsiteX32" fmla="*/ 560310 w 1716115"/>
              <a:gd name="connsiteY32" fmla="*/ 0 h 1720853"/>
              <a:gd name="connsiteX33" fmla="*/ 577297 w 1716115"/>
              <a:gd name="connsiteY33" fmla="*/ 0 h 1720853"/>
              <a:gd name="connsiteX34" fmla="*/ 1716109 w 1716115"/>
              <a:gd name="connsiteY34" fmla="*/ 1141957 h 1720853"/>
              <a:gd name="connsiteX35" fmla="*/ 1716109 w 1716115"/>
              <a:gd name="connsiteY35" fmla="*/ 1158991 h 1720853"/>
              <a:gd name="connsiteX36" fmla="*/ 560310 w 1716115"/>
              <a:gd name="connsiteY36" fmla="*/ 0 h 1720853"/>
              <a:gd name="connsiteX37" fmla="*/ 653668 w 1716115"/>
              <a:gd name="connsiteY37" fmla="*/ 0 h 1720853"/>
              <a:gd name="connsiteX38" fmla="*/ 670655 w 1716115"/>
              <a:gd name="connsiteY38" fmla="*/ 0 h 1720853"/>
              <a:gd name="connsiteX39" fmla="*/ 1716029 w 1716115"/>
              <a:gd name="connsiteY39" fmla="*/ 1048255 h 1720853"/>
              <a:gd name="connsiteX40" fmla="*/ 1716029 w 1716115"/>
              <a:gd name="connsiteY40" fmla="*/ 1065294 h 1720853"/>
              <a:gd name="connsiteX41" fmla="*/ 1716114 w 1716115"/>
              <a:gd name="connsiteY41" fmla="*/ 1065380 h 1720853"/>
              <a:gd name="connsiteX42" fmla="*/ 653668 w 1716115"/>
              <a:gd name="connsiteY42" fmla="*/ 0 h 1720853"/>
              <a:gd name="connsiteX43" fmla="*/ 747112 w 1716115"/>
              <a:gd name="connsiteY43" fmla="*/ 0 h 1720853"/>
              <a:gd name="connsiteX44" fmla="*/ 764104 w 1716115"/>
              <a:gd name="connsiteY44" fmla="*/ 0 h 1720853"/>
              <a:gd name="connsiteX45" fmla="*/ 1716115 w 1716115"/>
              <a:gd name="connsiteY45" fmla="*/ 954644 h 1720853"/>
              <a:gd name="connsiteX46" fmla="*/ 1716115 w 1716115"/>
              <a:gd name="connsiteY46" fmla="*/ 971678 h 1720853"/>
              <a:gd name="connsiteX47" fmla="*/ 747112 w 1716115"/>
              <a:gd name="connsiteY47" fmla="*/ 0 h 1720853"/>
              <a:gd name="connsiteX48" fmla="*/ 840465 w 1716115"/>
              <a:gd name="connsiteY48" fmla="*/ 0 h 1720853"/>
              <a:gd name="connsiteX49" fmla="*/ 857452 w 1716115"/>
              <a:gd name="connsiteY49" fmla="*/ 0 h 1720853"/>
              <a:gd name="connsiteX50" fmla="*/ 1716109 w 1716115"/>
              <a:gd name="connsiteY50" fmla="*/ 861028 h 1720853"/>
              <a:gd name="connsiteX51" fmla="*/ 1716109 w 1716115"/>
              <a:gd name="connsiteY51" fmla="*/ 878062 h 1720853"/>
              <a:gd name="connsiteX52" fmla="*/ 840465 w 1716115"/>
              <a:gd name="connsiteY52" fmla="*/ 0 h 1720853"/>
              <a:gd name="connsiteX53" fmla="*/ 933823 w 1716115"/>
              <a:gd name="connsiteY53" fmla="*/ 0 h 1720853"/>
              <a:gd name="connsiteX54" fmla="*/ 950810 w 1716115"/>
              <a:gd name="connsiteY54" fmla="*/ 0 h 1720853"/>
              <a:gd name="connsiteX55" fmla="*/ 1716114 w 1716115"/>
              <a:gd name="connsiteY55" fmla="*/ 767327 h 1720853"/>
              <a:gd name="connsiteX56" fmla="*/ 1716114 w 1716115"/>
              <a:gd name="connsiteY56" fmla="*/ 784366 h 1720853"/>
              <a:gd name="connsiteX57" fmla="*/ 1716114 w 1716115"/>
              <a:gd name="connsiteY57" fmla="*/ 784451 h 1720853"/>
              <a:gd name="connsiteX58" fmla="*/ 933823 w 1716115"/>
              <a:gd name="connsiteY58" fmla="*/ 0 h 1720853"/>
              <a:gd name="connsiteX59" fmla="*/ 1027262 w 1716115"/>
              <a:gd name="connsiteY59" fmla="*/ 0 h 1720853"/>
              <a:gd name="connsiteX60" fmla="*/ 1044254 w 1716115"/>
              <a:gd name="connsiteY60" fmla="*/ 0 h 1720853"/>
              <a:gd name="connsiteX61" fmla="*/ 1716110 w 1716115"/>
              <a:gd name="connsiteY61" fmla="*/ 673716 h 1720853"/>
              <a:gd name="connsiteX62" fmla="*/ 1716110 w 1716115"/>
              <a:gd name="connsiteY62" fmla="*/ 690750 h 1720853"/>
              <a:gd name="connsiteX63" fmla="*/ 1027262 w 1716115"/>
              <a:gd name="connsiteY63" fmla="*/ 0 h 1720853"/>
              <a:gd name="connsiteX64" fmla="*/ 1120625 w 1716115"/>
              <a:gd name="connsiteY64" fmla="*/ 0 h 1720853"/>
              <a:gd name="connsiteX65" fmla="*/ 1137612 w 1716115"/>
              <a:gd name="connsiteY65" fmla="*/ 0 h 1720853"/>
              <a:gd name="connsiteX66" fmla="*/ 1716115 w 1716115"/>
              <a:gd name="connsiteY66" fmla="*/ 580100 h 1720853"/>
              <a:gd name="connsiteX67" fmla="*/ 1716115 w 1716115"/>
              <a:gd name="connsiteY67" fmla="*/ 597134 h 1720853"/>
              <a:gd name="connsiteX68" fmla="*/ 1120625 w 1716115"/>
              <a:gd name="connsiteY68" fmla="*/ 0 h 1720853"/>
              <a:gd name="connsiteX69" fmla="*/ 1213978 w 1716115"/>
              <a:gd name="connsiteY69" fmla="*/ 0 h 1720853"/>
              <a:gd name="connsiteX70" fmla="*/ 1230965 w 1716115"/>
              <a:gd name="connsiteY70" fmla="*/ 0 h 1720853"/>
              <a:gd name="connsiteX71" fmla="*/ 1716109 w 1716115"/>
              <a:gd name="connsiteY71" fmla="*/ 486398 h 1720853"/>
              <a:gd name="connsiteX72" fmla="*/ 1716109 w 1716115"/>
              <a:gd name="connsiteY72" fmla="*/ 503437 h 1720853"/>
              <a:gd name="connsiteX73" fmla="*/ 1716109 w 1716115"/>
              <a:gd name="connsiteY73" fmla="*/ 503523 h 1720853"/>
              <a:gd name="connsiteX74" fmla="*/ 1213978 w 1716115"/>
              <a:gd name="connsiteY74" fmla="*/ 0 h 1720853"/>
              <a:gd name="connsiteX75" fmla="*/ 1307422 w 1716115"/>
              <a:gd name="connsiteY75" fmla="*/ 0 h 1720853"/>
              <a:gd name="connsiteX76" fmla="*/ 1324414 w 1716115"/>
              <a:gd name="connsiteY76" fmla="*/ 0 h 1720853"/>
              <a:gd name="connsiteX77" fmla="*/ 1716115 w 1716115"/>
              <a:gd name="connsiteY77" fmla="*/ 392784 h 1720853"/>
              <a:gd name="connsiteX78" fmla="*/ 1716115 w 1716115"/>
              <a:gd name="connsiteY78" fmla="*/ 409821 h 1720853"/>
              <a:gd name="connsiteX79" fmla="*/ 1307422 w 1716115"/>
              <a:gd name="connsiteY79" fmla="*/ 0 h 1720853"/>
              <a:gd name="connsiteX80" fmla="*/ 1400775 w 1716115"/>
              <a:gd name="connsiteY80" fmla="*/ 0 h 1720853"/>
              <a:gd name="connsiteX81" fmla="*/ 1417762 w 1716115"/>
              <a:gd name="connsiteY81" fmla="*/ 0 h 1720853"/>
              <a:gd name="connsiteX82" fmla="*/ 1716109 w 1716115"/>
              <a:gd name="connsiteY82" fmla="*/ 299170 h 1720853"/>
              <a:gd name="connsiteX83" fmla="*/ 1716109 w 1716115"/>
              <a:gd name="connsiteY83" fmla="*/ 316207 h 1720853"/>
              <a:gd name="connsiteX84" fmla="*/ 1400775 w 1716115"/>
              <a:gd name="connsiteY84" fmla="*/ 0 h 1720853"/>
              <a:gd name="connsiteX85" fmla="*/ 1494133 w 1716115"/>
              <a:gd name="connsiteY85" fmla="*/ 0 h 1720853"/>
              <a:gd name="connsiteX86" fmla="*/ 1511120 w 1716115"/>
              <a:gd name="connsiteY86" fmla="*/ 0 h 1720853"/>
              <a:gd name="connsiteX87" fmla="*/ 1716109 w 1716115"/>
              <a:gd name="connsiteY87" fmla="*/ 205556 h 1720853"/>
              <a:gd name="connsiteX88" fmla="*/ 1716109 w 1716115"/>
              <a:gd name="connsiteY88" fmla="*/ 222592 h 1720853"/>
              <a:gd name="connsiteX89" fmla="*/ 1494133 w 1716115"/>
              <a:gd name="connsiteY89" fmla="*/ 0 h 17208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</a:cxnLst>
            <a:rect l="l" t="t" r="r" b="b"/>
            <a:pathLst>
              <a:path w="1716115" h="1720853">
                <a:moveTo>
                  <a:pt x="93358" y="0"/>
                </a:moveTo>
                <a:lnTo>
                  <a:pt x="110348" y="0"/>
                </a:lnTo>
                <a:cubicBezTo>
                  <a:pt x="110348" y="887874"/>
                  <a:pt x="830686" y="1610112"/>
                  <a:pt x="1716029" y="1610112"/>
                </a:cubicBezTo>
                <a:lnTo>
                  <a:pt x="1716029" y="1627151"/>
                </a:lnTo>
                <a:lnTo>
                  <a:pt x="1716115" y="1627237"/>
                </a:lnTo>
                <a:cubicBezTo>
                  <a:pt x="821334" y="1627237"/>
                  <a:pt x="93358" y="897252"/>
                  <a:pt x="93358" y="0"/>
                </a:cubicBezTo>
                <a:close/>
                <a:moveTo>
                  <a:pt x="0" y="0"/>
                </a:moveTo>
                <a:lnTo>
                  <a:pt x="16989" y="0"/>
                </a:lnTo>
                <a:cubicBezTo>
                  <a:pt x="16989" y="939499"/>
                  <a:pt x="779202" y="1703814"/>
                  <a:pt x="1716114" y="1703814"/>
                </a:cubicBezTo>
                <a:lnTo>
                  <a:pt x="1716114" y="1720853"/>
                </a:lnTo>
                <a:cubicBezTo>
                  <a:pt x="769850" y="1720853"/>
                  <a:pt x="0" y="948877"/>
                  <a:pt x="0" y="0"/>
                </a:cubicBezTo>
                <a:close/>
                <a:moveTo>
                  <a:pt x="186798" y="0"/>
                </a:moveTo>
                <a:lnTo>
                  <a:pt x="203788" y="0"/>
                </a:lnTo>
                <a:cubicBezTo>
                  <a:pt x="203788" y="836248"/>
                  <a:pt x="882254" y="1516501"/>
                  <a:pt x="1716109" y="1516501"/>
                </a:cubicBezTo>
                <a:lnTo>
                  <a:pt x="1716109" y="1533535"/>
                </a:lnTo>
                <a:cubicBezTo>
                  <a:pt x="872812" y="1533535"/>
                  <a:pt x="186798" y="845626"/>
                  <a:pt x="186798" y="0"/>
                </a:cubicBezTo>
                <a:close/>
                <a:moveTo>
                  <a:pt x="280155" y="0"/>
                </a:moveTo>
                <a:lnTo>
                  <a:pt x="297145" y="0"/>
                </a:lnTo>
                <a:cubicBezTo>
                  <a:pt x="297145" y="784537"/>
                  <a:pt x="933652" y="1422885"/>
                  <a:pt x="1716114" y="1422885"/>
                </a:cubicBezTo>
                <a:lnTo>
                  <a:pt x="1716114" y="1439924"/>
                </a:lnTo>
                <a:cubicBezTo>
                  <a:pt x="924300" y="1439924"/>
                  <a:pt x="280155" y="794001"/>
                  <a:pt x="280155" y="0"/>
                </a:cubicBezTo>
                <a:close/>
                <a:moveTo>
                  <a:pt x="373512" y="0"/>
                </a:moveTo>
                <a:lnTo>
                  <a:pt x="390502" y="0"/>
                </a:lnTo>
                <a:cubicBezTo>
                  <a:pt x="390502" y="732911"/>
                  <a:pt x="985135" y="1329184"/>
                  <a:pt x="1716029" y="1329184"/>
                </a:cubicBezTo>
                <a:lnTo>
                  <a:pt x="1716029" y="1346223"/>
                </a:lnTo>
                <a:lnTo>
                  <a:pt x="1716114" y="1346308"/>
                </a:lnTo>
                <a:cubicBezTo>
                  <a:pt x="975783" y="1346308"/>
                  <a:pt x="373512" y="742375"/>
                  <a:pt x="373512" y="0"/>
                </a:cubicBezTo>
                <a:close/>
                <a:moveTo>
                  <a:pt x="466953" y="0"/>
                </a:moveTo>
                <a:lnTo>
                  <a:pt x="483944" y="0"/>
                </a:lnTo>
                <a:cubicBezTo>
                  <a:pt x="483944" y="681286"/>
                  <a:pt x="1036704" y="1235573"/>
                  <a:pt x="1716110" y="1235573"/>
                </a:cubicBezTo>
                <a:lnTo>
                  <a:pt x="1716110" y="1252607"/>
                </a:lnTo>
                <a:cubicBezTo>
                  <a:pt x="1027347" y="1252607"/>
                  <a:pt x="466953" y="690664"/>
                  <a:pt x="466953" y="0"/>
                </a:cubicBezTo>
                <a:close/>
                <a:moveTo>
                  <a:pt x="560310" y="0"/>
                </a:moveTo>
                <a:lnTo>
                  <a:pt x="577297" y="0"/>
                </a:lnTo>
                <a:cubicBezTo>
                  <a:pt x="577297" y="629660"/>
                  <a:pt x="1088188" y="1141957"/>
                  <a:pt x="1716109" y="1141957"/>
                </a:cubicBezTo>
                <a:lnTo>
                  <a:pt x="1716109" y="1158991"/>
                </a:lnTo>
                <a:cubicBezTo>
                  <a:pt x="1078835" y="1158991"/>
                  <a:pt x="560310" y="639038"/>
                  <a:pt x="560310" y="0"/>
                </a:cubicBezTo>
                <a:close/>
                <a:moveTo>
                  <a:pt x="653668" y="0"/>
                </a:moveTo>
                <a:lnTo>
                  <a:pt x="670655" y="0"/>
                </a:lnTo>
                <a:cubicBezTo>
                  <a:pt x="670655" y="578035"/>
                  <a:pt x="1139586" y="1048255"/>
                  <a:pt x="1716029" y="1048255"/>
                </a:cubicBezTo>
                <a:lnTo>
                  <a:pt x="1716029" y="1065294"/>
                </a:lnTo>
                <a:lnTo>
                  <a:pt x="1716114" y="1065380"/>
                </a:lnTo>
                <a:cubicBezTo>
                  <a:pt x="1130319" y="1065380"/>
                  <a:pt x="653668" y="587499"/>
                  <a:pt x="653668" y="0"/>
                </a:cubicBezTo>
                <a:close/>
                <a:moveTo>
                  <a:pt x="747112" y="0"/>
                </a:moveTo>
                <a:lnTo>
                  <a:pt x="764104" y="0"/>
                </a:lnTo>
                <a:cubicBezTo>
                  <a:pt x="764104" y="526409"/>
                  <a:pt x="1191155" y="954644"/>
                  <a:pt x="1716115" y="954644"/>
                </a:cubicBezTo>
                <a:lnTo>
                  <a:pt x="1716115" y="971678"/>
                </a:lnTo>
                <a:cubicBezTo>
                  <a:pt x="1181802" y="971678"/>
                  <a:pt x="747112" y="535787"/>
                  <a:pt x="747112" y="0"/>
                </a:cubicBezTo>
                <a:close/>
                <a:moveTo>
                  <a:pt x="840465" y="0"/>
                </a:moveTo>
                <a:lnTo>
                  <a:pt x="857452" y="0"/>
                </a:lnTo>
                <a:cubicBezTo>
                  <a:pt x="857452" y="474783"/>
                  <a:pt x="1242638" y="861028"/>
                  <a:pt x="1716109" y="861028"/>
                </a:cubicBezTo>
                <a:lnTo>
                  <a:pt x="1716109" y="878062"/>
                </a:lnTo>
                <a:cubicBezTo>
                  <a:pt x="1233281" y="878062"/>
                  <a:pt x="840465" y="484162"/>
                  <a:pt x="840465" y="0"/>
                </a:cubicBezTo>
                <a:close/>
                <a:moveTo>
                  <a:pt x="933823" y="0"/>
                </a:moveTo>
                <a:lnTo>
                  <a:pt x="950810" y="0"/>
                </a:lnTo>
                <a:cubicBezTo>
                  <a:pt x="950810" y="423157"/>
                  <a:pt x="1294121" y="767327"/>
                  <a:pt x="1716114" y="767327"/>
                </a:cubicBezTo>
                <a:lnTo>
                  <a:pt x="1716114" y="784366"/>
                </a:lnTo>
                <a:lnTo>
                  <a:pt x="1716114" y="784451"/>
                </a:lnTo>
                <a:cubicBezTo>
                  <a:pt x="1284769" y="784451"/>
                  <a:pt x="933823" y="432536"/>
                  <a:pt x="933823" y="0"/>
                </a:cubicBezTo>
                <a:close/>
                <a:moveTo>
                  <a:pt x="1027262" y="0"/>
                </a:moveTo>
                <a:lnTo>
                  <a:pt x="1044254" y="0"/>
                </a:lnTo>
                <a:cubicBezTo>
                  <a:pt x="1044254" y="371532"/>
                  <a:pt x="1345685" y="673716"/>
                  <a:pt x="1716110" y="673716"/>
                </a:cubicBezTo>
                <a:lnTo>
                  <a:pt x="1716110" y="690750"/>
                </a:lnTo>
                <a:cubicBezTo>
                  <a:pt x="1336248" y="690750"/>
                  <a:pt x="1027262" y="380824"/>
                  <a:pt x="1027262" y="0"/>
                </a:cubicBezTo>
                <a:close/>
                <a:moveTo>
                  <a:pt x="1120625" y="0"/>
                </a:moveTo>
                <a:lnTo>
                  <a:pt x="1137612" y="0"/>
                </a:lnTo>
                <a:cubicBezTo>
                  <a:pt x="1137612" y="319820"/>
                  <a:pt x="1397088" y="580100"/>
                  <a:pt x="1716115" y="580100"/>
                </a:cubicBezTo>
                <a:lnTo>
                  <a:pt x="1716115" y="597134"/>
                </a:lnTo>
                <a:cubicBezTo>
                  <a:pt x="1387736" y="597134"/>
                  <a:pt x="1120625" y="329285"/>
                  <a:pt x="1120625" y="0"/>
                </a:cubicBezTo>
                <a:close/>
                <a:moveTo>
                  <a:pt x="1213978" y="0"/>
                </a:moveTo>
                <a:lnTo>
                  <a:pt x="1230965" y="0"/>
                </a:lnTo>
                <a:cubicBezTo>
                  <a:pt x="1230965" y="268195"/>
                  <a:pt x="1448571" y="486398"/>
                  <a:pt x="1716109" y="486398"/>
                </a:cubicBezTo>
                <a:lnTo>
                  <a:pt x="1716109" y="503437"/>
                </a:lnTo>
                <a:lnTo>
                  <a:pt x="1716109" y="503523"/>
                </a:lnTo>
                <a:cubicBezTo>
                  <a:pt x="1439214" y="503523"/>
                  <a:pt x="1213978" y="277659"/>
                  <a:pt x="1213978" y="0"/>
                </a:cubicBezTo>
                <a:close/>
                <a:moveTo>
                  <a:pt x="1307422" y="0"/>
                </a:moveTo>
                <a:lnTo>
                  <a:pt x="1324414" y="0"/>
                </a:lnTo>
                <a:cubicBezTo>
                  <a:pt x="1324414" y="216569"/>
                  <a:pt x="1500141" y="392784"/>
                  <a:pt x="1716115" y="392784"/>
                </a:cubicBezTo>
                <a:lnTo>
                  <a:pt x="1716115" y="409821"/>
                </a:lnTo>
                <a:cubicBezTo>
                  <a:pt x="1490703" y="409821"/>
                  <a:pt x="1307422" y="225948"/>
                  <a:pt x="1307422" y="0"/>
                </a:cubicBezTo>
                <a:close/>
                <a:moveTo>
                  <a:pt x="1400775" y="0"/>
                </a:moveTo>
                <a:lnTo>
                  <a:pt x="1417762" y="0"/>
                </a:lnTo>
                <a:cubicBezTo>
                  <a:pt x="1417762" y="164944"/>
                  <a:pt x="1551619" y="299170"/>
                  <a:pt x="1716109" y="299170"/>
                </a:cubicBezTo>
                <a:lnTo>
                  <a:pt x="1716109" y="316207"/>
                </a:lnTo>
                <a:cubicBezTo>
                  <a:pt x="1542266" y="316207"/>
                  <a:pt x="1400775" y="174322"/>
                  <a:pt x="1400775" y="0"/>
                </a:cubicBezTo>
                <a:close/>
                <a:moveTo>
                  <a:pt x="1494133" y="0"/>
                </a:moveTo>
                <a:lnTo>
                  <a:pt x="1511120" y="0"/>
                </a:lnTo>
                <a:cubicBezTo>
                  <a:pt x="1511120" y="113318"/>
                  <a:pt x="1603017" y="205556"/>
                  <a:pt x="1716109" y="205556"/>
                </a:cubicBezTo>
                <a:lnTo>
                  <a:pt x="1716109" y="222592"/>
                </a:lnTo>
                <a:cubicBezTo>
                  <a:pt x="1593750" y="222592"/>
                  <a:pt x="1494133" y="122783"/>
                  <a:pt x="1494133" y="0"/>
                </a:cubicBezTo>
                <a:close/>
              </a:path>
            </a:pathLst>
          </a:custGeom>
          <a:solidFill>
            <a:schemeClr val="bg1">
              <a:alpha val="99000"/>
            </a:schemeClr>
          </a:solidFill>
          <a:ln w="472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Image 5">
            <a:extLst>
              <a:ext uri="{FF2B5EF4-FFF2-40B4-BE49-F238E27FC236}">
                <a16:creationId xmlns:a16="http://schemas.microsoft.com/office/drawing/2014/main" id="{B9036D42-A06F-E6EE-BB91-8BAF045198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5568" y="3440504"/>
            <a:ext cx="3443288" cy="3448050"/>
          </a:xfrm>
          <a:custGeom>
            <a:avLst/>
            <a:gdLst>
              <a:gd name="connsiteX0" fmla="*/ 1721644 w 3443288"/>
              <a:gd name="connsiteY0" fmla="*/ 3448051 h 3448050"/>
              <a:gd name="connsiteX1" fmla="*/ 3443288 w 3443288"/>
              <a:gd name="connsiteY1" fmla="*/ 1724025 h 3448050"/>
              <a:gd name="connsiteX2" fmla="*/ 1721644 w 3443288"/>
              <a:gd name="connsiteY2" fmla="*/ 0 h 3448050"/>
              <a:gd name="connsiteX3" fmla="*/ 0 w 3443288"/>
              <a:gd name="connsiteY3" fmla="*/ 1724025 h 3448050"/>
              <a:gd name="connsiteX4" fmla="*/ 1721644 w 3443288"/>
              <a:gd name="connsiteY4" fmla="*/ 3448051 h 3448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3288" h="3448050">
                <a:moveTo>
                  <a:pt x="1721644" y="3448051"/>
                </a:moveTo>
                <a:cubicBezTo>
                  <a:pt x="2672482" y="3448051"/>
                  <a:pt x="3443288" y="2676178"/>
                  <a:pt x="3443288" y="1724025"/>
                </a:cubicBezTo>
                <a:cubicBezTo>
                  <a:pt x="3443288" y="771873"/>
                  <a:pt x="2672482" y="0"/>
                  <a:pt x="1721644" y="0"/>
                </a:cubicBezTo>
                <a:cubicBezTo>
                  <a:pt x="770806" y="0"/>
                  <a:pt x="0" y="771873"/>
                  <a:pt x="0" y="1724025"/>
                </a:cubicBezTo>
                <a:cubicBezTo>
                  <a:pt x="0" y="2676178"/>
                  <a:pt x="770806" y="3448051"/>
                  <a:pt x="1721644" y="3448051"/>
                </a:cubicBezTo>
                <a:close/>
              </a:path>
            </a:pathLst>
          </a:custGeom>
          <a:solidFill>
            <a:schemeClr val="accent6"/>
          </a:solidFill>
          <a:ln w="4756" cap="flat">
            <a:noFill/>
            <a:prstDash val="solid"/>
            <a:miter/>
          </a:ln>
        </p:spPr>
        <p:txBody>
          <a:bodyPr rtlCol="0" anchor="ctr">
            <a:noAutofit/>
          </a:bodyPr>
          <a:lstStyle/>
          <a:p>
            <a:endParaRPr lang="en-US"/>
          </a:p>
        </p:txBody>
      </p:sp>
      <p:pic>
        <p:nvPicPr>
          <p:cNvPr id="19" name="Image 6">
            <a:extLst>
              <a:ext uri="{FF2B5EF4-FFF2-40B4-BE49-F238E27FC236}">
                <a16:creationId xmlns:a16="http://schemas.microsoft.com/office/drawing/2014/main" id="{86E0540C-3355-A50D-AC61-047B54B70C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1718457" y="3440504"/>
            <a:ext cx="1719263" cy="1724025"/>
          </a:xfrm>
          <a:prstGeom prst="rect">
            <a:avLst/>
          </a:prstGeom>
        </p:spPr>
      </p:pic>
      <p:sp>
        <p:nvSpPr>
          <p:cNvPr id="16" name="Slide Number Placeholder 2">
            <a:extLst>
              <a:ext uri="{FF2B5EF4-FFF2-40B4-BE49-F238E27FC236}">
                <a16:creationId xmlns:a16="http://schemas.microsoft.com/office/drawing/2014/main" id="{B00F713C-1CC6-5879-0410-95F179D56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8E40D3F2-4A7A-F909-AC98-0B402B26776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4364808" y="3808750"/>
            <a:ext cx="7043618" cy="2233233"/>
          </a:xfrm>
        </p:spPr>
        <p:txBody>
          <a:bodyPr lIns="91440" tIns="0" rIns="9144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1629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>
            <a:extLst>
              <a:ext uri="{FF2B5EF4-FFF2-40B4-BE49-F238E27FC236}">
                <a16:creationId xmlns:a16="http://schemas.microsoft.com/office/drawing/2014/main" id="{3C7B0BB3-A5CA-7C72-DC39-AD00EC909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427336"/>
            <a:ext cx="3202546" cy="3430665"/>
          </a:xfrm>
          <a:custGeom>
            <a:avLst/>
            <a:gdLst>
              <a:gd name="connsiteX0" fmla="*/ 0 w 3202546"/>
              <a:gd name="connsiteY0" fmla="*/ 0 h 3430665"/>
              <a:gd name="connsiteX1" fmla="*/ 3202546 w 3202546"/>
              <a:gd name="connsiteY1" fmla="*/ 0 h 3430665"/>
              <a:gd name="connsiteX2" fmla="*/ 3202546 w 3202546"/>
              <a:gd name="connsiteY2" fmla="*/ 3430665 h 3430665"/>
              <a:gd name="connsiteX3" fmla="*/ 0 w 3202546"/>
              <a:gd name="connsiteY3" fmla="*/ 3430665 h 3430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0665">
                <a:moveTo>
                  <a:pt x="0" y="0"/>
                </a:moveTo>
                <a:lnTo>
                  <a:pt x="3202546" y="0"/>
                </a:lnTo>
                <a:lnTo>
                  <a:pt x="3202546" y="3430665"/>
                </a:lnTo>
                <a:lnTo>
                  <a:pt x="0" y="343066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07871527-68A5-0A5C-F5A6-A80523BAC9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3654149"/>
            <a:ext cx="3202546" cy="3203852"/>
          </a:xfrm>
          <a:custGeom>
            <a:avLst/>
            <a:gdLst>
              <a:gd name="connsiteX0" fmla="*/ 3202546 w 3202546"/>
              <a:gd name="connsiteY0" fmla="*/ 0 h 3203852"/>
              <a:gd name="connsiteX1" fmla="*/ 3202546 w 3202546"/>
              <a:gd name="connsiteY1" fmla="*/ 3203852 h 3203852"/>
              <a:gd name="connsiteX2" fmla="*/ 0 w 3202546"/>
              <a:gd name="connsiteY2" fmla="*/ 3203852 h 3203852"/>
              <a:gd name="connsiteX3" fmla="*/ 0 w 3202546"/>
              <a:gd name="connsiteY3" fmla="*/ 3190718 h 3203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203852">
                <a:moveTo>
                  <a:pt x="3202546" y="0"/>
                </a:moveTo>
                <a:lnTo>
                  <a:pt x="3202546" y="3203852"/>
                </a:lnTo>
                <a:lnTo>
                  <a:pt x="0" y="3203852"/>
                </a:lnTo>
                <a:lnTo>
                  <a:pt x="0" y="319071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B118B3-9B06-AD11-738A-7A0651F98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5" y="1"/>
            <a:ext cx="3202545" cy="3437345"/>
          </a:xfrm>
          <a:custGeom>
            <a:avLst/>
            <a:gdLst>
              <a:gd name="connsiteX0" fmla="*/ 0 w 3202545"/>
              <a:gd name="connsiteY0" fmla="*/ 0 h 3437345"/>
              <a:gd name="connsiteX1" fmla="*/ 3202545 w 3202545"/>
              <a:gd name="connsiteY1" fmla="*/ 0 h 3437345"/>
              <a:gd name="connsiteX2" fmla="*/ 3202545 w 3202545"/>
              <a:gd name="connsiteY2" fmla="*/ 3437345 h 3437345"/>
              <a:gd name="connsiteX3" fmla="*/ 0 w 3202545"/>
              <a:gd name="connsiteY3" fmla="*/ 3437345 h 3437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5" h="3437345">
                <a:moveTo>
                  <a:pt x="0" y="0"/>
                </a:moveTo>
                <a:lnTo>
                  <a:pt x="3202545" y="0"/>
                </a:lnTo>
                <a:lnTo>
                  <a:pt x="3202545" y="3437345"/>
                </a:lnTo>
                <a:lnTo>
                  <a:pt x="0" y="343734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0EA94262-504E-06F2-F383-E832C37B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989454" y="6681"/>
            <a:ext cx="3202546" cy="3436477"/>
          </a:xfrm>
          <a:custGeom>
            <a:avLst/>
            <a:gdLst>
              <a:gd name="connsiteX0" fmla="*/ 0 w 3202546"/>
              <a:gd name="connsiteY0" fmla="*/ 0 h 3436477"/>
              <a:gd name="connsiteX1" fmla="*/ 3202546 w 3202546"/>
              <a:gd name="connsiteY1" fmla="*/ 3214418 h 3436477"/>
              <a:gd name="connsiteX2" fmla="*/ 3202546 w 3202546"/>
              <a:gd name="connsiteY2" fmla="*/ 3436477 h 3436477"/>
              <a:gd name="connsiteX3" fmla="*/ 0 w 3202546"/>
              <a:gd name="connsiteY3" fmla="*/ 3436477 h 3436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36477">
                <a:moveTo>
                  <a:pt x="0" y="0"/>
                </a:moveTo>
                <a:lnTo>
                  <a:pt x="3202546" y="3214418"/>
                </a:lnTo>
                <a:lnTo>
                  <a:pt x="3202546" y="3436477"/>
                </a:lnTo>
                <a:lnTo>
                  <a:pt x="0" y="343647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C26B5661-F583-FA44-8353-161B862E69B1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914399" y="834635"/>
            <a:ext cx="7796464" cy="1222385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9" name="Slide Number Placeholder 2">
            <a:extLst>
              <a:ext uri="{FF2B5EF4-FFF2-40B4-BE49-F238E27FC236}">
                <a16:creationId xmlns:a16="http://schemas.microsoft.com/office/drawing/2014/main" id="{BFBCB81C-7599-87A1-8037-5FB8C374503A}"/>
              </a:ext>
            </a:extLst>
          </p:cNvPr>
          <p:cNvSpPr>
            <a:spLocks noGrp="1"/>
          </p:cNvSpPr>
          <p:nvPr userDrawn="1"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6FF02D51-6992-3FED-2A19-92E5AC564CF4}"/>
              </a:ext>
            </a:extLst>
          </p:cNvPr>
          <p:cNvSpPr>
            <a:spLocks noGrp="1"/>
          </p:cNvSpPr>
          <p:nvPr userDrawn="1">
            <p:ph sz="half" idx="2" hasCustomPrompt="1"/>
          </p:nvPr>
        </p:nvSpPr>
        <p:spPr>
          <a:xfrm>
            <a:off x="914400" y="2303028"/>
            <a:ext cx="3283119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C2762372-3C12-61F8-F131-E4C08A2B1735}"/>
              </a:ext>
            </a:extLst>
          </p:cNvPr>
          <p:cNvSpPr>
            <a:spLocks noGrp="1"/>
          </p:cNvSpPr>
          <p:nvPr userDrawn="1">
            <p:ph sz="quarter" idx="4" hasCustomPrompt="1"/>
          </p:nvPr>
        </p:nvSpPr>
        <p:spPr>
          <a:xfrm>
            <a:off x="4782159" y="2303028"/>
            <a:ext cx="3284951" cy="3720337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marL="283464" indent="-283464">
              <a:spcBef>
                <a:spcPts val="1000"/>
              </a:spcBef>
              <a:defRPr sz="1800"/>
            </a:lvl2pPr>
            <a:lvl3pPr marL="283464" indent="-283464">
              <a:spcBef>
                <a:spcPts val="1000"/>
              </a:spcBef>
              <a:defRPr sz="1800"/>
            </a:lvl3pPr>
            <a:lvl4pPr marL="283464" indent="-283464">
              <a:spcBef>
                <a:spcPts val="1000"/>
              </a:spcBef>
              <a:defRPr sz="1800"/>
            </a:lvl4pPr>
            <a:lvl5pPr marL="283464"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86733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376CF4B8-1811-BD21-43A7-560AC4724F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24064" y="-400"/>
            <a:ext cx="12216063" cy="3467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sz="45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0B7B4F0-D3BC-63DF-6429-F771BE5A32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43346" y="420493"/>
            <a:ext cx="11305309" cy="6026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5C6DDD-D2BB-0153-0F53-9F7C17BDFD2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14400" y="965393"/>
            <a:ext cx="7631709" cy="1091627"/>
          </a:xfrm>
        </p:spPr>
        <p:txBody>
          <a:bodyPr tIns="0" bIns="0"/>
          <a:lstStyle>
            <a:lvl1pPr algn="l">
              <a:lnSpc>
                <a:spcPct val="100000"/>
              </a:lnSpc>
              <a:defRPr sz="3600">
                <a:solidFill>
                  <a:schemeClr val="accent6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AADE444-940A-5A34-8C49-4F15BC33EEC7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914400" y="2303028"/>
            <a:ext cx="3283119" cy="4144192"/>
          </a:xfrm>
        </p:spPr>
        <p:txBody>
          <a:bodyPr lIns="91440" tIns="0" rIns="91440" bIns="0">
            <a:normAutofit/>
          </a:bodyPr>
          <a:lstStyle>
            <a:lvl1pPr marL="457200" indent="-457200">
              <a:spcBef>
                <a:spcPts val="1000"/>
              </a:spcBef>
              <a:buFont typeface="+mj-lt"/>
              <a:buAutoNum type="arabicPeriod"/>
              <a:defRPr sz="1800"/>
            </a:lvl1pPr>
            <a:lvl2pPr marL="745236" indent="-342900">
              <a:spcBef>
                <a:spcPts val="1000"/>
              </a:spcBef>
              <a:buFont typeface="+mj-lt"/>
              <a:buAutoNum type="alphaLcPeriod"/>
              <a:defRPr sz="1800"/>
            </a:lvl2pPr>
            <a:lvl3pPr marL="1202436" indent="-342900">
              <a:spcBef>
                <a:spcPts val="1000"/>
              </a:spcBef>
              <a:buFont typeface="+mj-lt"/>
              <a:buAutoNum type="arabicParenR"/>
              <a:defRPr sz="1800"/>
            </a:lvl3pPr>
            <a:lvl4pPr marL="1659636" indent="-342900">
              <a:spcBef>
                <a:spcPts val="1000"/>
              </a:spcBef>
              <a:buFont typeface="+mj-lt"/>
              <a:buAutoNum type="alphaLcParenR"/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9FCB-9A9F-6B60-A95C-FCF020598D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782159" y="2303028"/>
            <a:ext cx="3763950" cy="4144192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1000"/>
              </a:spcBef>
              <a:buNone/>
              <a:defRPr sz="1800"/>
            </a:lvl1pPr>
            <a:lvl2pPr indent="-283464">
              <a:spcBef>
                <a:spcPts val="1000"/>
              </a:spcBef>
              <a:defRPr sz="1800"/>
            </a:lvl2pPr>
            <a:lvl3pPr indent="-283464">
              <a:spcBef>
                <a:spcPts val="1000"/>
              </a:spcBef>
              <a:defRPr sz="1800"/>
            </a:lvl3pPr>
            <a:lvl4pPr indent="-283464">
              <a:spcBef>
                <a:spcPts val="1000"/>
              </a:spcBef>
              <a:defRPr sz="1800"/>
            </a:lvl4pPr>
            <a:lvl5pPr indent="-283464">
              <a:spcBef>
                <a:spcPts val="1000"/>
              </a:spcBef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12B88E-830A-AD4C-378F-46EF5F77950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989454" y="965393"/>
            <a:ext cx="3202545" cy="5892607"/>
          </a:xfrm>
          <a:custGeom>
            <a:avLst/>
            <a:gdLst>
              <a:gd name="connsiteX0" fmla="*/ 0 w 3202545"/>
              <a:gd name="connsiteY0" fmla="*/ 0 h 6023366"/>
              <a:gd name="connsiteX1" fmla="*/ 3202545 w 3202545"/>
              <a:gd name="connsiteY1" fmla="*/ 0 h 6023366"/>
              <a:gd name="connsiteX2" fmla="*/ 3202545 w 3202545"/>
              <a:gd name="connsiteY2" fmla="*/ 3165406 h 6023366"/>
              <a:gd name="connsiteX3" fmla="*/ 2923656 w 3202545"/>
              <a:gd name="connsiteY3" fmla="*/ 3179481 h 6023366"/>
              <a:gd name="connsiteX4" fmla="*/ 364096 w 3202545"/>
              <a:gd name="connsiteY4" fmla="*/ 6016124 h 6023366"/>
              <a:gd name="connsiteX5" fmla="*/ 364096 w 3202545"/>
              <a:gd name="connsiteY5" fmla="*/ 6023364 h 6023366"/>
              <a:gd name="connsiteX6" fmla="*/ 1231541 w 3202545"/>
              <a:gd name="connsiteY6" fmla="*/ 6023364 h 6023366"/>
              <a:gd name="connsiteX7" fmla="*/ 1241636 w 3202545"/>
              <a:gd name="connsiteY7" fmla="*/ 5822974 h 6023366"/>
              <a:gd name="connsiteX8" fmla="*/ 3012253 w 3202545"/>
              <a:gd name="connsiteY8" fmla="*/ 4042481 h 6023366"/>
              <a:gd name="connsiteX9" fmla="*/ 3202545 w 3202545"/>
              <a:gd name="connsiteY9" fmla="*/ 4032784 h 6023366"/>
              <a:gd name="connsiteX10" fmla="*/ 3202545 w 3202545"/>
              <a:gd name="connsiteY10" fmla="*/ 4033098 h 6023366"/>
              <a:gd name="connsiteX11" fmla="*/ 3012291 w 3202545"/>
              <a:gd name="connsiteY11" fmla="*/ 4042794 h 6023366"/>
              <a:gd name="connsiteX12" fmla="*/ 1242011 w 3202545"/>
              <a:gd name="connsiteY12" fmla="*/ 5823008 h 6023366"/>
              <a:gd name="connsiteX13" fmla="*/ 1231918 w 3202545"/>
              <a:gd name="connsiteY13" fmla="*/ 6023365 h 6023366"/>
              <a:gd name="connsiteX14" fmla="*/ 3202545 w 3202545"/>
              <a:gd name="connsiteY14" fmla="*/ 6023365 h 6023366"/>
              <a:gd name="connsiteX15" fmla="*/ 3202545 w 3202545"/>
              <a:gd name="connsiteY15" fmla="*/ 6023366 h 6023366"/>
              <a:gd name="connsiteX16" fmla="*/ 0 w 3202545"/>
              <a:gd name="connsiteY16" fmla="*/ 6023366 h 6023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202545" h="6023366">
                <a:moveTo>
                  <a:pt x="0" y="0"/>
                </a:moveTo>
                <a:lnTo>
                  <a:pt x="3202545" y="0"/>
                </a:lnTo>
                <a:lnTo>
                  <a:pt x="3202545" y="3165406"/>
                </a:lnTo>
                <a:lnTo>
                  <a:pt x="2923656" y="3179481"/>
                </a:lnTo>
                <a:cubicBezTo>
                  <a:pt x="1485615" y="3325450"/>
                  <a:pt x="364096" y="4539349"/>
                  <a:pt x="364096" y="6016124"/>
                </a:cubicBezTo>
                <a:lnTo>
                  <a:pt x="364096" y="6023364"/>
                </a:lnTo>
                <a:lnTo>
                  <a:pt x="1231541" y="6023364"/>
                </a:lnTo>
                <a:lnTo>
                  <a:pt x="1241636" y="5822974"/>
                </a:lnTo>
                <a:cubicBezTo>
                  <a:pt x="1336361" y="4887576"/>
                  <a:pt x="2077946" y="4138236"/>
                  <a:pt x="3012253" y="4042481"/>
                </a:cubicBezTo>
                <a:lnTo>
                  <a:pt x="3202545" y="4032784"/>
                </a:lnTo>
                <a:lnTo>
                  <a:pt x="3202545" y="4033098"/>
                </a:lnTo>
                <a:lnTo>
                  <a:pt x="3012291" y="4042794"/>
                </a:lnTo>
                <a:cubicBezTo>
                  <a:pt x="2078162" y="4138534"/>
                  <a:pt x="1336718" y="4887757"/>
                  <a:pt x="1242011" y="5823008"/>
                </a:cubicBezTo>
                <a:lnTo>
                  <a:pt x="1231918" y="6023365"/>
                </a:lnTo>
                <a:lnTo>
                  <a:pt x="3202545" y="6023365"/>
                </a:lnTo>
                <a:lnTo>
                  <a:pt x="3202545" y="6023366"/>
                </a:lnTo>
                <a:lnTo>
                  <a:pt x="0" y="6023366"/>
                </a:lnTo>
                <a:close/>
              </a:path>
            </a:pathLst>
          </a:custGeom>
          <a:solidFill>
            <a:schemeClr val="accent4"/>
          </a:solid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add picture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9152F76-E42E-3D76-6BDB-2FA0D6921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353550" y="4000041"/>
            <a:ext cx="2838450" cy="2857959"/>
            <a:chOff x="12797096" y="4000041"/>
            <a:chExt cx="2838450" cy="2857959"/>
          </a:xfrm>
        </p:grpSpPr>
        <p:sp>
          <p:nvSpPr>
            <p:cNvPr id="20" name="Freeform: Shape 28">
              <a:extLst>
                <a:ext uri="{FF2B5EF4-FFF2-40B4-BE49-F238E27FC236}">
                  <a16:creationId xmlns:a16="http://schemas.microsoft.com/office/drawing/2014/main" id="{ED0348C7-D83F-0AD7-2539-41219A7956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2797096" y="4000041"/>
              <a:ext cx="2838450" cy="2857958"/>
            </a:xfrm>
            <a:custGeom>
              <a:avLst/>
              <a:gdLst>
                <a:gd name="connsiteX0" fmla="*/ 1971005 w 2838450"/>
                <a:gd name="connsiteY0" fmla="*/ 0 h 2857958"/>
                <a:gd name="connsiteX1" fmla="*/ 2838450 w 2838450"/>
                <a:gd name="connsiteY1" fmla="*/ 0 h 2857958"/>
                <a:gd name="connsiteX2" fmla="*/ 2838450 w 2838450"/>
                <a:gd name="connsiteY2" fmla="*/ 7240 h 2857958"/>
                <a:gd name="connsiteX3" fmla="*/ 278890 w 2838450"/>
                <a:gd name="connsiteY3" fmla="*/ 2843883 h 2857958"/>
                <a:gd name="connsiteX4" fmla="*/ 0 w 2838450"/>
                <a:gd name="connsiteY4" fmla="*/ 2857958 h 2857958"/>
                <a:gd name="connsiteX5" fmla="*/ 0 w 2838450"/>
                <a:gd name="connsiteY5" fmla="*/ 1990580 h 2857958"/>
                <a:gd name="connsiteX6" fmla="*/ 190293 w 2838450"/>
                <a:gd name="connsiteY6" fmla="*/ 1980883 h 2857958"/>
                <a:gd name="connsiteX7" fmla="*/ 1960910 w 2838450"/>
                <a:gd name="connsiteY7" fmla="*/ 200390 h 2857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38450" h="2857958">
                  <a:moveTo>
                    <a:pt x="1971005" y="0"/>
                  </a:moveTo>
                  <a:lnTo>
                    <a:pt x="2838450" y="0"/>
                  </a:lnTo>
                  <a:lnTo>
                    <a:pt x="2838450" y="7240"/>
                  </a:lnTo>
                  <a:cubicBezTo>
                    <a:pt x="2838450" y="1484015"/>
                    <a:pt x="1716931" y="2697914"/>
                    <a:pt x="278890" y="2843883"/>
                  </a:cubicBezTo>
                  <a:lnTo>
                    <a:pt x="0" y="2857958"/>
                  </a:lnTo>
                  <a:lnTo>
                    <a:pt x="0" y="1990580"/>
                  </a:lnTo>
                  <a:lnTo>
                    <a:pt x="190293" y="1980883"/>
                  </a:lnTo>
                  <a:cubicBezTo>
                    <a:pt x="1124600" y="1885128"/>
                    <a:pt x="1866185" y="1135788"/>
                    <a:pt x="1960910" y="2003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/>
            </a:p>
          </p:txBody>
        </p:sp>
        <p:sp>
          <p:nvSpPr>
            <p:cNvPr id="21" name="Freeform: Shape 25">
              <a:extLst>
                <a:ext uri="{FF2B5EF4-FFF2-40B4-BE49-F238E27FC236}">
                  <a16:creationId xmlns:a16="http://schemas.microsoft.com/office/drawing/2014/main" id="{E911AA2D-BE77-278D-CD2E-2EB3E180F3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664918" y="4867733"/>
              <a:ext cx="1970627" cy="1990267"/>
            </a:xfrm>
            <a:custGeom>
              <a:avLst/>
              <a:gdLst>
                <a:gd name="connsiteX0" fmla="*/ 0 w 1970627"/>
                <a:gd name="connsiteY0" fmla="*/ 0 h 1990267"/>
                <a:gd name="connsiteX1" fmla="*/ 1970627 w 1970627"/>
                <a:gd name="connsiteY1" fmla="*/ 0 h 1990267"/>
                <a:gd name="connsiteX2" fmla="*/ 1960534 w 1970627"/>
                <a:gd name="connsiteY2" fmla="*/ 200357 h 1990267"/>
                <a:gd name="connsiteX3" fmla="*/ 190254 w 1970627"/>
                <a:gd name="connsiteY3" fmla="*/ 1980571 h 1990267"/>
                <a:gd name="connsiteX4" fmla="*/ 0 w 1970627"/>
                <a:gd name="connsiteY4" fmla="*/ 1990267 h 1990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70627" h="1990267">
                  <a:moveTo>
                    <a:pt x="0" y="0"/>
                  </a:moveTo>
                  <a:lnTo>
                    <a:pt x="1970627" y="0"/>
                  </a:lnTo>
                  <a:lnTo>
                    <a:pt x="1960534" y="200357"/>
                  </a:lnTo>
                  <a:cubicBezTo>
                    <a:pt x="1865827" y="1135608"/>
                    <a:pt x="1124383" y="1884831"/>
                    <a:pt x="190254" y="1980571"/>
                  </a:cubicBezTo>
                  <a:lnTo>
                    <a:pt x="0" y="199026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B6CE0BA6-C0FD-AC39-6C31-8477E0CAFD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4632096" y="5844983"/>
              <a:ext cx="1003449" cy="1013015"/>
            </a:xfrm>
            <a:custGeom>
              <a:avLst/>
              <a:gdLst>
                <a:gd name="connsiteX0" fmla="*/ 0 w 1003449"/>
                <a:gd name="connsiteY0" fmla="*/ 0 h 1013015"/>
                <a:gd name="connsiteX1" fmla="*/ 1003449 w 1003449"/>
                <a:gd name="connsiteY1" fmla="*/ 0 h 1013015"/>
                <a:gd name="connsiteX2" fmla="*/ 998306 w 1003449"/>
                <a:gd name="connsiteY2" fmla="*/ 100639 h 1013015"/>
                <a:gd name="connsiteX3" fmla="*/ 90663 w 1003449"/>
                <a:gd name="connsiteY3" fmla="*/ 1008380 h 1013015"/>
                <a:gd name="connsiteX4" fmla="*/ 0 w 1003449"/>
                <a:gd name="connsiteY4" fmla="*/ 1013015 h 1013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3449" h="1013015">
                  <a:moveTo>
                    <a:pt x="0" y="0"/>
                  </a:moveTo>
                  <a:lnTo>
                    <a:pt x="1003449" y="0"/>
                  </a:lnTo>
                  <a:lnTo>
                    <a:pt x="998306" y="100639"/>
                  </a:lnTo>
                  <a:cubicBezTo>
                    <a:pt x="949402" y="576784"/>
                    <a:pt x="566756" y="959471"/>
                    <a:pt x="90663" y="1008380"/>
                  </a:cubicBezTo>
                  <a:lnTo>
                    <a:pt x="0" y="101301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pPr lvl="0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3" name="Image 2">
              <a:extLst>
                <a:ext uri="{FF2B5EF4-FFF2-40B4-BE49-F238E27FC236}">
                  <a16:creationId xmlns:a16="http://schemas.microsoft.com/office/drawing/2014/main" id="{666AD1A4-36DE-12F3-BB78-BA678A59572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 userDrawn="1"/>
          </p:nvSpPr>
          <p:spPr>
            <a:xfrm rot="10800000">
              <a:off x="13402193" y="5492845"/>
              <a:ext cx="775021" cy="775021"/>
            </a:xfrm>
            <a:custGeom>
              <a:avLst/>
              <a:gdLst>
                <a:gd name="connsiteX0" fmla="*/ 387511 w 775021"/>
                <a:gd name="connsiteY0" fmla="*/ 775021 h 775021"/>
                <a:gd name="connsiteX1" fmla="*/ 775021 w 775021"/>
                <a:gd name="connsiteY1" fmla="*/ 387511 h 775021"/>
                <a:gd name="connsiteX2" fmla="*/ 387511 w 775021"/>
                <a:gd name="connsiteY2" fmla="*/ 0 h 775021"/>
                <a:gd name="connsiteX3" fmla="*/ 0 w 775021"/>
                <a:gd name="connsiteY3" fmla="*/ 387511 h 775021"/>
                <a:gd name="connsiteX4" fmla="*/ 387511 w 775021"/>
                <a:gd name="connsiteY4" fmla="*/ 775021 h 7750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021" h="775021">
                  <a:moveTo>
                    <a:pt x="387511" y="775021"/>
                  </a:moveTo>
                  <a:cubicBezTo>
                    <a:pt x="601527" y="775021"/>
                    <a:pt x="775021" y="601527"/>
                    <a:pt x="775021" y="387511"/>
                  </a:cubicBezTo>
                  <a:cubicBezTo>
                    <a:pt x="775021" y="173494"/>
                    <a:pt x="601527" y="0"/>
                    <a:pt x="387511" y="0"/>
                  </a:cubicBezTo>
                  <a:cubicBezTo>
                    <a:pt x="173494" y="0"/>
                    <a:pt x="0" y="173494"/>
                    <a:pt x="0" y="387511"/>
                  </a:cubicBezTo>
                  <a:cubicBezTo>
                    <a:pt x="0" y="601527"/>
                    <a:pt x="173494" y="775021"/>
                    <a:pt x="387511" y="775021"/>
                  </a:cubicBezTo>
                  <a:close/>
                </a:path>
              </a:pathLst>
            </a:custGeom>
            <a:solidFill>
              <a:schemeClr val="accent6"/>
            </a:solidFill>
            <a:ln w="380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44" name="Slide Number Placeholder 2">
            <a:extLst>
              <a:ext uri="{FF2B5EF4-FFF2-40B4-BE49-F238E27FC236}">
                <a16:creationId xmlns:a16="http://schemas.microsoft.com/office/drawing/2014/main" id="{79071EEC-EAD1-8B22-009A-68E74589AA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6204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>
            <a:extLst>
              <a:ext uri="{FF2B5EF4-FFF2-40B4-BE49-F238E27FC236}">
                <a16:creationId xmlns:a16="http://schemas.microsoft.com/office/drawing/2014/main" id="{28259CF0-6BC5-3693-6F49-C4489C07C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989454" y="-2546"/>
            <a:ext cx="3202546" cy="3441072"/>
          </a:xfrm>
          <a:custGeom>
            <a:avLst/>
            <a:gdLst>
              <a:gd name="connsiteX0" fmla="*/ 3202546 w 3202546"/>
              <a:gd name="connsiteY0" fmla="*/ 0 h 3441072"/>
              <a:gd name="connsiteX1" fmla="*/ 3202546 w 3202546"/>
              <a:gd name="connsiteY1" fmla="*/ 3441072 h 3441072"/>
              <a:gd name="connsiteX2" fmla="*/ 0 w 3202546"/>
              <a:gd name="connsiteY2" fmla="*/ 3441072 h 3441072"/>
              <a:gd name="connsiteX3" fmla="*/ 3082686 w 3202546"/>
              <a:gd name="connsiteY3" fmla="*/ 6086 h 3441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02546" h="3441072">
                <a:moveTo>
                  <a:pt x="3202546" y="0"/>
                </a:moveTo>
                <a:lnTo>
                  <a:pt x="3202546" y="3441072"/>
                </a:lnTo>
                <a:lnTo>
                  <a:pt x="0" y="3441072"/>
                </a:lnTo>
                <a:cubicBezTo>
                  <a:pt x="0" y="1653352"/>
                  <a:pt x="1351216" y="182908"/>
                  <a:pt x="3082686" y="6086"/>
                </a:cubicBezTo>
                <a:close/>
              </a:path>
            </a:pathLst>
          </a:custGeom>
          <a:solidFill>
            <a:schemeClr val="accent1"/>
          </a:solidFill>
          <a:ln w="4756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6" name="Image 4">
            <a:extLst>
              <a:ext uri="{FF2B5EF4-FFF2-40B4-BE49-F238E27FC236}">
                <a16:creationId xmlns:a16="http://schemas.microsoft.com/office/drawing/2014/main" id="{9019DA73-2516-F3D2-ECDB-620C90483D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9991725" y="1247775"/>
            <a:ext cx="2200275" cy="2181225"/>
          </a:xfrm>
          <a:custGeom>
            <a:avLst/>
            <a:gdLst>
              <a:gd name="connsiteX0" fmla="*/ 0 w 2200275"/>
              <a:gd name="connsiteY0" fmla="*/ 0 h 2181225"/>
              <a:gd name="connsiteX1" fmla="*/ 2200275 w 2200275"/>
              <a:gd name="connsiteY1" fmla="*/ 2181225 h 2181225"/>
              <a:gd name="connsiteX2" fmla="*/ 2200275 w 2200275"/>
              <a:gd name="connsiteY2" fmla="*/ 0 h 2181225"/>
              <a:gd name="connsiteX3" fmla="*/ 0 w 2200275"/>
              <a:gd name="connsiteY3" fmla="*/ 0 h 21812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00275" h="2181225">
                <a:moveTo>
                  <a:pt x="0" y="0"/>
                </a:moveTo>
                <a:cubicBezTo>
                  <a:pt x="0" y="1204689"/>
                  <a:pt x="985061" y="2181225"/>
                  <a:pt x="2200275" y="2181225"/>
                </a:cubicBezTo>
                <a:lnTo>
                  <a:pt x="2200275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5665DA82-D253-8EC5-5DFB-F0266ED9FB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V="1">
            <a:off x="-20086" y="5331514"/>
            <a:ext cx="2148416" cy="1526486"/>
          </a:xfrm>
          <a:custGeom>
            <a:avLst/>
            <a:gdLst>
              <a:gd name="connsiteX0" fmla="*/ 0 w 2148416"/>
              <a:gd name="connsiteY0" fmla="*/ 1526486 h 1526486"/>
              <a:gd name="connsiteX1" fmla="*/ 2098930 w 2148416"/>
              <a:gd name="connsiteY1" fmla="*/ 135201 h 1526486"/>
              <a:gd name="connsiteX2" fmla="*/ 2148416 w 2148416"/>
              <a:gd name="connsiteY2" fmla="*/ 0 h 1526486"/>
              <a:gd name="connsiteX3" fmla="*/ 0 w 2148416"/>
              <a:gd name="connsiteY3" fmla="*/ 0 h 15264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8416" h="1526486">
                <a:moveTo>
                  <a:pt x="0" y="1526486"/>
                </a:moveTo>
                <a:cubicBezTo>
                  <a:pt x="943526" y="1526486"/>
                  <a:pt x="1753109" y="952785"/>
                  <a:pt x="2098930" y="135201"/>
                </a:cubicBezTo>
                <a:lnTo>
                  <a:pt x="2148416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50000"/>
            </a:schemeClr>
          </a:solidFill>
          <a:ln w="5083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pic>
        <p:nvPicPr>
          <p:cNvPr id="21" name="Image 2">
            <a:extLst>
              <a:ext uri="{FF2B5EF4-FFF2-40B4-BE49-F238E27FC236}">
                <a16:creationId xmlns:a16="http://schemas.microsoft.com/office/drawing/2014/main" id="{A8B7F1F1-806C-8D65-7340-220A0C4653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 rot="5400000">
            <a:off x="9991886" y="1247775"/>
            <a:ext cx="2200114" cy="2200114"/>
          </a:xfrm>
          <a:prstGeom prst="rect">
            <a:avLst/>
          </a:prstGeom>
        </p:spPr>
      </p:pic>
      <p:sp>
        <p:nvSpPr>
          <p:cNvPr id="12" name="Freeform 11">
            <a:extLst>
              <a:ext uri="{FF2B5EF4-FFF2-40B4-BE49-F238E27FC236}">
                <a16:creationId xmlns:a16="http://schemas.microsoft.com/office/drawing/2014/main" id="{E76518D4-6149-BA03-3BE5-6A13A792C1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40428" y="6470488"/>
            <a:ext cx="775021" cy="387513"/>
          </a:xfrm>
          <a:custGeom>
            <a:avLst/>
            <a:gdLst>
              <a:gd name="connsiteX0" fmla="*/ 387511 w 775021"/>
              <a:gd name="connsiteY0" fmla="*/ 0 h 387513"/>
              <a:gd name="connsiteX1" fmla="*/ 775021 w 775021"/>
              <a:gd name="connsiteY1" fmla="*/ 387511 h 387513"/>
              <a:gd name="connsiteX2" fmla="*/ 775021 w 775021"/>
              <a:gd name="connsiteY2" fmla="*/ 387513 h 387513"/>
              <a:gd name="connsiteX3" fmla="*/ 1 w 775021"/>
              <a:gd name="connsiteY3" fmla="*/ 387513 h 387513"/>
              <a:gd name="connsiteX4" fmla="*/ 0 w 775021"/>
              <a:gd name="connsiteY4" fmla="*/ 387511 h 387513"/>
              <a:gd name="connsiteX5" fmla="*/ 387511 w 775021"/>
              <a:gd name="connsiteY5" fmla="*/ 0 h 38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5021" h="387513">
                <a:moveTo>
                  <a:pt x="387511" y="0"/>
                </a:moveTo>
                <a:cubicBezTo>
                  <a:pt x="601527" y="0"/>
                  <a:pt x="775021" y="173494"/>
                  <a:pt x="775021" y="387511"/>
                </a:cubicBezTo>
                <a:lnTo>
                  <a:pt x="775021" y="387513"/>
                </a:lnTo>
                <a:lnTo>
                  <a:pt x="1" y="387513"/>
                </a:lnTo>
                <a:lnTo>
                  <a:pt x="0" y="387511"/>
                </a:lnTo>
                <a:cubicBezTo>
                  <a:pt x="0" y="173494"/>
                  <a:pt x="173494" y="0"/>
                  <a:pt x="387511" y="0"/>
                </a:cubicBezTo>
                <a:close/>
              </a:path>
            </a:pathLst>
          </a:custGeom>
          <a:solidFill>
            <a:schemeClr val="accent6"/>
          </a:solidFill>
          <a:ln w="380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057274"/>
            <a:ext cx="7843837" cy="1012782"/>
          </a:xfrm>
        </p:spPr>
        <p:txBody>
          <a:bodyPr tIns="0" bIns="0">
            <a:noAutofit/>
          </a:bodyPr>
          <a:lstStyle>
            <a:lvl1pPr algn="l">
              <a:lnSpc>
                <a:spcPct val="100000"/>
              </a:lnSpc>
              <a:defRPr sz="3600" b="1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58F56A7F-403C-059D-4B58-A8D59888A158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14400" y="2331791"/>
            <a:ext cx="6903076" cy="3721817"/>
          </a:xfrm>
        </p:spPr>
        <p:txBody>
          <a:bodyPr t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347472">
              <a:lnSpc>
                <a:spcPct val="100000"/>
              </a:lnSpc>
              <a:spcBef>
                <a:spcPts val="0"/>
              </a:spcBef>
              <a:defRPr sz="2400"/>
            </a:lvl2pPr>
            <a:lvl3pPr marL="685800">
              <a:lnSpc>
                <a:spcPct val="100000"/>
              </a:lnSpc>
              <a:spcBef>
                <a:spcPts val="0"/>
              </a:spcBef>
              <a:defRPr sz="2400"/>
            </a:lvl3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723BF40-731C-2A5B-FC2F-B59DEF431C6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89454" y="3405189"/>
            <a:ext cx="3202546" cy="3452811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ar-SA"/>
              <a:t>انقر فوق الأيقونة لإضافة صورة</a:t>
            </a:r>
            <a:endParaRPr lang="en-US"/>
          </a:p>
        </p:txBody>
      </p:sp>
      <p:sp>
        <p:nvSpPr>
          <p:cNvPr id="20" name="Slide Number Placeholder 2">
            <a:extLst>
              <a:ext uri="{FF2B5EF4-FFF2-40B4-BE49-F238E27FC236}">
                <a16:creationId xmlns:a16="http://schemas.microsoft.com/office/drawing/2014/main" id="{3ACD3A33-D8A4-7058-9798-30967E3EFD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/>
          <a:lstStyle>
            <a:lvl1pPr>
              <a:defRPr sz="1600">
                <a:latin typeface="+mj-lt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04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8475" y="457199"/>
            <a:ext cx="987552" cy="244503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accent6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8952" y="731520"/>
            <a:ext cx="10671048" cy="136205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2103120"/>
            <a:ext cx="106710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33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3" r:id="rId2"/>
    <p:sldLayoutId id="2147483680" r:id="rId3"/>
    <p:sldLayoutId id="2147483653" r:id="rId4"/>
    <p:sldLayoutId id="2147483668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1" r:id="rId11"/>
    <p:sldLayoutId id="2147483692" r:id="rId12"/>
    <p:sldLayoutId id="2147483676" r:id="rId13"/>
    <p:sldLayoutId id="2147483656" r:id="rId14"/>
    <p:sldLayoutId id="2147483657" r:id="rId15"/>
    <p:sldLayoutId id="2147483658" r:id="rId16"/>
    <p:sldLayoutId id="2147483659" r:id="rId17"/>
  </p:sldLayoutIdLst>
  <p:hf hdr="0" ftr="0" dt="0"/>
  <p:txStyles>
    <p:titleStyle>
      <a:lvl1pPr algn="ctr" defTabSz="914400" rtl="0" eaLnBrk="1" latinLnBrk="0" hangingPunct="1">
        <a:lnSpc>
          <a:spcPts val="4875"/>
        </a:lnSpc>
        <a:spcBef>
          <a:spcPct val="0"/>
        </a:spcBef>
        <a:buNone/>
        <a:defRPr sz="3800" b="1" kern="1200" cap="all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800" kern="1200">
          <a:solidFill>
            <a:schemeClr val="accent6"/>
          </a:solidFill>
          <a:latin typeface="+mn-lt"/>
          <a:ea typeface="+mn-ea"/>
          <a:cs typeface="+mn-cs"/>
        </a:defRPr>
      </a:lvl1pPr>
      <a:lvl2pPr marL="6858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400" kern="1200">
          <a:solidFill>
            <a:schemeClr val="accent6"/>
          </a:solidFill>
          <a:latin typeface="+mn-lt"/>
          <a:ea typeface="+mn-ea"/>
          <a:cs typeface="+mn-cs"/>
        </a:defRPr>
      </a:lvl2pPr>
      <a:lvl3pPr marL="11430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2000" kern="1200">
          <a:solidFill>
            <a:schemeClr val="accent6"/>
          </a:solidFill>
          <a:latin typeface="+mn-lt"/>
          <a:ea typeface="+mn-ea"/>
          <a:cs typeface="+mn-cs"/>
        </a:defRPr>
      </a:lvl3pPr>
      <a:lvl4pPr marL="16002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4pPr>
      <a:lvl5pPr marL="2057400" indent="-347472" algn="l" defTabSz="914400" rtl="0" eaLnBrk="1" latinLnBrk="0" hangingPunct="1">
        <a:lnSpc>
          <a:spcPct val="100000"/>
        </a:lnSpc>
        <a:spcBef>
          <a:spcPts val="360"/>
        </a:spcBef>
        <a:buFont typeface="Arial" panose="020B0604020202020204" pitchFamily="34" charset="0"/>
        <a:buChar char="•"/>
        <a:defRPr sz="1800" kern="1200">
          <a:solidFill>
            <a:schemeClr val="accent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f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baneen.mohammed.hilal@uomus.edu.iq" TargetMode="Externa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07FF65-A536-F639-8591-ED024C2233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5742" y="1"/>
            <a:ext cx="7315201" cy="4195134"/>
          </a:xfrm>
        </p:spPr>
        <p:txBody>
          <a:bodyPr anchor="ctr"/>
          <a:lstStyle/>
          <a:p>
            <a:r>
              <a:rPr lang="ar-IQ" sz="6600"/>
              <a:t>القياسات </a:t>
            </a:r>
            <a:r>
              <a:rPr lang="ar-IQ" sz="6000"/>
              <a:t>والاخطاء</a:t>
            </a:r>
            <a:r>
              <a:rPr lang="ar-IQ" sz="6600"/>
              <a:t> </a:t>
            </a:r>
            <a:br>
              <a:rPr lang="ar-IQ" sz="6600"/>
            </a:br>
            <a:r>
              <a:rPr lang="ar-IQ" sz="6600"/>
              <a:t> </a:t>
            </a:r>
            <a:endParaRPr lang="en-US" sz="6600"/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873CA58E-3D9F-5086-A00A-41F06D3BE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1126" y="0"/>
            <a:ext cx="1740874" cy="1638469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CF06BB4F-A9B9-AB53-341B-51B6BB1C1A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795645" cy="1638612"/>
          </a:xfrm>
          <a:prstGeom prst="rect">
            <a:avLst/>
          </a:prstGeom>
        </p:spPr>
      </p:pic>
      <p:sp>
        <p:nvSpPr>
          <p:cNvPr id="5" name="Subtitle 2">
            <a:extLst>
              <a:ext uri="{FF2B5EF4-FFF2-40B4-BE49-F238E27FC236}">
                <a16:creationId xmlns:a16="http://schemas.microsoft.com/office/drawing/2014/main" id="{2BF18430-E052-B08D-1FBC-17439D2BC7BE}"/>
              </a:ext>
            </a:extLst>
          </p:cNvPr>
          <p:cNvSpPr txBox="1">
            <a:spLocks/>
          </p:cNvSpPr>
          <p:nvPr/>
        </p:nvSpPr>
        <p:spPr>
          <a:xfrm>
            <a:off x="1066799" y="3521529"/>
            <a:ext cx="9993085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ar-IQ" sz="2400" b="1" i="0" strike="noStrike" kern="1200" cap="none" spc="0" normalizeH="0" baseline="0" noProof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اعداد: </a:t>
            </a:r>
            <a:r>
              <a:rPr kumimoji="0" lang="ar-IQ" sz="2400" b="1" i="0" strike="noStrike" kern="1200" cap="none" spc="0" normalizeH="0" baseline="0" noProof="0" err="1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م.م</a:t>
            </a:r>
            <a:r>
              <a:rPr kumimoji="0" lang="ar-IQ" sz="2400" b="1" i="0" strike="noStrike" kern="1200" cap="none" spc="0" normalizeH="0" baseline="0" noProof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بنين محمد هلال</a:t>
            </a:r>
          </a:p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400" b="1" i="0" strike="noStrike" kern="1200" cap="none" spc="0" normalizeH="0" baseline="0" noProof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/>
                <a:ea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baneen</a:t>
            </a:r>
            <a:r>
              <a:rPr kumimoji="0" lang="en-US" sz="2000" b="1" i="0" strike="noStrike" kern="1200" cap="none" spc="0" normalizeH="0" baseline="0" noProof="0">
                <a:ln>
                  <a:noFill/>
                </a:ln>
                <a:solidFill>
                  <a:schemeClr val="accent6"/>
                </a:solidFill>
                <a:effectLst/>
                <a:uLnTx/>
                <a:uFillTx/>
                <a:latin typeface="Calibri"/>
                <a:ea typeface="+mn-e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.mohammed.hilal@uomus.edu.iq</a:t>
            </a:r>
            <a:endParaRPr kumimoji="0" lang="ar-IQ" sz="2000" b="1" i="0" strike="noStrike" kern="120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defTabSz="4572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b="0" i="0" u="sng" strike="noStrike" kern="1200" cap="none" spc="0" normalizeH="0" baseline="0" noProof="0">
              <a:ln>
                <a:noFill/>
              </a:ln>
              <a:solidFill>
                <a:schemeClr val="accent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2437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6CD686D-AB2B-1D1B-85B8-03D2533BA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10556" y="0"/>
            <a:ext cx="4062045" cy="1153886"/>
          </a:xfrm>
        </p:spPr>
        <p:txBody>
          <a:bodyPr/>
          <a:lstStyle/>
          <a:p>
            <a:r>
              <a:rPr lang="ar-IQ"/>
              <a:t>التحويل بين الانظمة</a:t>
            </a:r>
            <a:endParaRPr lang="en-US"/>
          </a:p>
        </p:txBody>
      </p:sp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FF592B12-559C-CCC9-AB04-F09594857E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212335"/>
              </p:ext>
            </p:extLst>
          </p:nvPr>
        </p:nvGraphicFramePr>
        <p:xfrm>
          <a:off x="323396" y="838199"/>
          <a:ext cx="10671176" cy="427808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3966772">
                  <a:extLst>
                    <a:ext uri="{9D8B030D-6E8A-4147-A177-3AD203B41FA5}">
                      <a16:colId xmlns:a16="http://schemas.microsoft.com/office/drawing/2014/main" val="2491567223"/>
                    </a:ext>
                  </a:extLst>
                </a:gridCol>
                <a:gridCol w="3352202">
                  <a:extLst>
                    <a:ext uri="{9D8B030D-6E8A-4147-A177-3AD203B41FA5}">
                      <a16:colId xmlns:a16="http://schemas.microsoft.com/office/drawing/2014/main" val="3789310398"/>
                    </a:ext>
                  </a:extLst>
                </a:gridCol>
                <a:gridCol w="3352202">
                  <a:extLst>
                    <a:ext uri="{9D8B030D-6E8A-4147-A177-3AD203B41FA5}">
                      <a16:colId xmlns:a16="http://schemas.microsoft.com/office/drawing/2014/main" val="2717039529"/>
                    </a:ext>
                  </a:extLst>
                </a:gridCol>
              </a:tblGrid>
              <a:tr h="1076321">
                <a:tc>
                  <a:txBody>
                    <a:bodyPr/>
                    <a:lstStyle/>
                    <a:p>
                      <a:pPr algn="ctr"/>
                      <a:r>
                        <a:rPr lang="ar-IQ" sz="2400" b="1">
                          <a:solidFill>
                            <a:schemeClr val="tx1"/>
                          </a:solidFill>
                          <a:effectLst/>
                        </a:rPr>
                        <a:t>من</a:t>
                      </a:r>
                    </a:p>
                  </a:txBody>
                  <a:tcPr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IQ" sz="2400" b="1">
                          <a:solidFill>
                            <a:schemeClr val="tx1"/>
                          </a:solidFill>
                          <a:effectLst/>
                        </a:rPr>
                        <a:t>إلى</a:t>
                      </a: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IQ" sz="2400" b="1">
                          <a:solidFill>
                            <a:schemeClr val="tx1"/>
                          </a:solidFill>
                          <a:effectLst/>
                        </a:rPr>
                        <a:t>المعادلة</a:t>
                      </a: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1396876842"/>
                  </a:ext>
                </a:extLst>
              </a:tr>
              <a:tr h="82868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>
                          <a:effectLst/>
                        </a:rPr>
                        <a:t>الدرجات (°)</a:t>
                      </a:r>
                      <a:endParaRPr lang="ar-IQ" sz="2400">
                        <a:effectLst/>
                      </a:endParaRPr>
                    </a:p>
                  </a:txBody>
                  <a:tcPr marR="63500" marT="63500" marB="6350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>
                          <a:effectLst/>
                        </a:rPr>
                        <a:t>الراديان (</a:t>
                      </a:r>
                      <a:r>
                        <a:rPr lang="en-US" sz="2400" b="1">
                          <a:effectLst/>
                        </a:rPr>
                        <a:t>rad</a:t>
                      </a:r>
                      <a:r>
                        <a:rPr lang="ar-IQ" sz="2400" b="1">
                          <a:effectLst/>
                        </a:rPr>
                        <a:t>)</a:t>
                      </a:r>
                      <a:endParaRPr lang="en-US" sz="2400">
                        <a:effectLst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>
                          <a:effectLst/>
                        </a:rPr>
                        <a:t>rad=</a:t>
                      </a:r>
                      <a:r>
                        <a:rPr lang="ar-IQ" sz="2400">
                          <a:effectLst/>
                        </a:rPr>
                        <a:t> </a:t>
                      </a:r>
                      <a:r>
                        <a:rPr lang="el-GR" sz="2400">
                          <a:effectLst/>
                        </a:rPr>
                        <a:t>π</a:t>
                      </a:r>
                      <a:r>
                        <a:rPr lang="ar-IQ" sz="2400">
                          <a:effectLst/>
                        </a:rPr>
                        <a:t>/</a:t>
                      </a:r>
                      <a:r>
                        <a:rPr lang="el-GR" sz="2400">
                          <a:effectLst/>
                        </a:rPr>
                        <a:t>180×°</a:t>
                      </a: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843964677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>
                          <a:effectLst/>
                        </a:rPr>
                        <a:t>الراديان</a:t>
                      </a:r>
                      <a:r>
                        <a:rPr lang="en-US" sz="2400" b="1">
                          <a:effectLst/>
                        </a:rPr>
                        <a:t>rad)</a:t>
                      </a:r>
                      <a:r>
                        <a:rPr lang="ar-IQ" sz="2400" b="1">
                          <a:effectLst/>
                        </a:rPr>
                        <a:t>)</a:t>
                      </a:r>
                      <a:endParaRPr lang="en-US" sz="2400">
                        <a:effectLst/>
                      </a:endParaRPr>
                    </a:p>
                  </a:txBody>
                  <a:tcPr marR="63500" marT="63500" marB="6350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>
                          <a:effectLst/>
                        </a:rPr>
                        <a:t>الدرجات (°)</a:t>
                      </a:r>
                      <a:endParaRPr lang="ar-IQ" sz="2400">
                        <a:effectLst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l-GR" sz="2400">
                          <a:effectLst/>
                        </a:rPr>
                        <a:t>°=180</a:t>
                      </a:r>
                      <a:r>
                        <a:rPr lang="ar-IQ" sz="2400">
                          <a:effectLst/>
                        </a:rPr>
                        <a:t>/</a:t>
                      </a:r>
                      <a:r>
                        <a:rPr lang="el-GR" sz="2400">
                          <a:effectLst/>
                        </a:rPr>
                        <a:t>π×</a:t>
                      </a:r>
                      <a:r>
                        <a:rPr lang="en-US" sz="2400">
                          <a:effectLst/>
                        </a:rPr>
                        <a:t>rad</a:t>
                      </a: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2320239183"/>
                  </a:ext>
                </a:extLst>
              </a:tr>
              <a:tr h="870857"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>
                          <a:effectLst/>
                        </a:rPr>
                        <a:t>الدرجات (°)</a:t>
                      </a:r>
                      <a:endParaRPr lang="ar-IQ" sz="2400">
                        <a:effectLst/>
                      </a:endParaRPr>
                    </a:p>
                  </a:txBody>
                  <a:tcPr marR="63500" marT="63500" marB="6350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>
                          <a:effectLst/>
                        </a:rPr>
                        <a:t>الغراد (</a:t>
                      </a:r>
                      <a:r>
                        <a:rPr lang="en-US" sz="2400" b="1">
                          <a:effectLst/>
                        </a:rPr>
                        <a:t>grad</a:t>
                      </a:r>
                      <a:r>
                        <a:rPr lang="ar-IQ" sz="2400" b="1">
                          <a:effectLst/>
                        </a:rPr>
                        <a:t>)</a:t>
                      </a:r>
                      <a:endParaRPr lang="en-US" sz="2400">
                        <a:effectLst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>
                          <a:effectLst/>
                        </a:rPr>
                        <a:t>gon=400/360×°</a:t>
                      </a: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4212603970"/>
                  </a:ext>
                </a:extLst>
              </a:tr>
              <a:tr h="740229"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>
                          <a:effectLst/>
                        </a:rPr>
                        <a:t>الغراد (</a:t>
                      </a:r>
                      <a:r>
                        <a:rPr lang="en-US" sz="2400" b="1">
                          <a:effectLst/>
                        </a:rPr>
                        <a:t>grad</a:t>
                      </a:r>
                      <a:r>
                        <a:rPr lang="ar-IQ" sz="2400" b="1">
                          <a:effectLst/>
                        </a:rPr>
                        <a:t>)</a:t>
                      </a:r>
                      <a:endParaRPr lang="en-US" sz="2400">
                        <a:effectLst/>
                      </a:endParaRPr>
                    </a:p>
                  </a:txBody>
                  <a:tcPr marR="63500" marT="63500" marB="63500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IQ" sz="2400" b="1">
                          <a:effectLst/>
                        </a:rPr>
                        <a:t>الدرجات (°)</a:t>
                      </a:r>
                      <a:endParaRPr lang="ar-IQ" sz="2400">
                        <a:effectLst/>
                      </a:endParaRPr>
                    </a:p>
                  </a:txBody>
                  <a:tcPr marL="63500" marR="63500" marT="63500" marB="63500"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en-US" sz="2400">
                          <a:effectLst/>
                        </a:rPr>
                        <a:t>°=360/400×grad</a:t>
                      </a:r>
                    </a:p>
                  </a:txBody>
                  <a:tcPr marL="63500" marR="63500" marT="63500" marB="63500" anchor="ctr"/>
                </a:tc>
                <a:extLst>
                  <a:ext uri="{0D108BD9-81ED-4DB2-BD59-A6C34878D82A}">
                    <a16:rowId xmlns:a16="http://schemas.microsoft.com/office/drawing/2014/main" val="4411322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22629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ربع نص 6">
            <a:extLst>
              <a:ext uri="{FF2B5EF4-FFF2-40B4-BE49-F238E27FC236}">
                <a16:creationId xmlns:a16="http://schemas.microsoft.com/office/drawing/2014/main" id="{9783DCB8-BAA7-3876-B19B-3738A52CBB41}"/>
              </a:ext>
            </a:extLst>
          </p:cNvPr>
          <p:cNvSpPr txBox="1"/>
          <p:nvPr/>
        </p:nvSpPr>
        <p:spPr>
          <a:xfrm>
            <a:off x="-1" y="-81605"/>
            <a:ext cx="11756571" cy="5148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150000"/>
              </a:lnSpc>
              <a:spcBef>
                <a:spcPts val="1029"/>
              </a:spcBef>
              <a:spcAft>
                <a:spcPts val="1029"/>
              </a:spcAft>
              <a:buNone/>
            </a:pPr>
            <a:r>
              <a:rPr lang="ar-IQ" sz="2400" b="1">
                <a:latin typeface="quote-cjk-patch"/>
              </a:rPr>
              <a:t>مثال</a:t>
            </a:r>
            <a:r>
              <a:rPr lang="ar-IQ" sz="2400" b="1" i="0">
                <a:effectLst/>
                <a:latin typeface="quote-cjk-patch"/>
              </a:rPr>
              <a:t>:</a:t>
            </a:r>
            <a:r>
              <a:rPr lang="ar-IQ" sz="2400" b="0" i="0">
                <a:effectLst/>
                <a:latin typeface="quote-cjk-patch"/>
              </a:rPr>
              <a:t> حول الزاوية </a:t>
            </a:r>
            <a:r>
              <a:rPr lang="ar-IQ" sz="2400" b="0" i="0">
                <a:effectLst/>
                <a:latin typeface="KaTeX_Main"/>
              </a:rPr>
              <a:t>25°30′45 </a:t>
            </a:r>
            <a:r>
              <a:rPr lang="ar-IQ" sz="2400" b="0" i="0">
                <a:effectLst/>
                <a:latin typeface="quote-cjk-patch"/>
              </a:rPr>
              <a:t>إلى راديان وغراد.</a:t>
            </a:r>
          </a:p>
          <a:p>
            <a:pPr algn="r" rtl="1">
              <a:lnSpc>
                <a:spcPct val="150000"/>
              </a:lnSpc>
            </a:pPr>
            <a:r>
              <a:rPr lang="ar-IQ" sz="2400" b="1"/>
              <a:t>الحل:</a:t>
            </a:r>
            <a:endParaRPr lang="ar-IQ" sz="2400"/>
          </a:p>
          <a:p>
            <a:pPr algn="r" rtl="1">
              <a:lnSpc>
                <a:spcPct val="150000"/>
              </a:lnSpc>
            </a:pPr>
            <a:r>
              <a:rPr lang="ar-IQ" sz="2400" b="1"/>
              <a:t>تحويل الزاوية من (درجات، دقائق، ثواني) إلى درجات عشرية:</a:t>
            </a:r>
            <a:endParaRPr lang="ar-IQ" sz="2400"/>
          </a:p>
          <a:p>
            <a:pPr lvl="1" algn="r" rtl="1">
              <a:lnSpc>
                <a:spcPct val="150000"/>
              </a:lnSpc>
            </a:pPr>
            <a:r>
              <a:rPr lang="ar-IQ" sz="2400"/>
              <a:t>الثواني → درجات: 453600=0.0125°360045​=0.0125</a:t>
            </a:r>
          </a:p>
          <a:p>
            <a:pPr lvl="1" algn="r" rtl="1">
              <a:lnSpc>
                <a:spcPct val="150000"/>
              </a:lnSpc>
            </a:pPr>
            <a:r>
              <a:rPr lang="ar-IQ" sz="2400"/>
              <a:t>45+30/60+25/3600=</a:t>
            </a:r>
          </a:p>
          <a:p>
            <a:pPr lvl="1" algn="r" rtl="1">
              <a:lnSpc>
                <a:spcPct val="150000"/>
              </a:lnSpc>
            </a:pPr>
            <a:r>
              <a:rPr lang="ar-IQ" sz="2400"/>
              <a:t>الدقائق → درجات: 3060=0.5°6030​=0.5°</a:t>
            </a:r>
          </a:p>
          <a:p>
            <a:pPr lvl="1" algn="r" rtl="1">
              <a:lnSpc>
                <a:spcPct val="150000"/>
              </a:lnSpc>
            </a:pPr>
            <a:r>
              <a:rPr lang="ar-IQ" sz="2400"/>
              <a:t>المجموع: 25+0.5+0.0125=25.5125°25+0.5+0.0125=25.5125°</a:t>
            </a:r>
          </a:p>
          <a:p>
            <a:pPr algn="r" rtl="1">
              <a:lnSpc>
                <a:spcPct val="150000"/>
              </a:lnSpc>
            </a:pPr>
            <a:r>
              <a:rPr lang="ar-IQ" sz="2400" b="1"/>
              <a:t>التحويل إلى راديان:</a:t>
            </a:r>
            <a:endParaRPr lang="ar-IQ" sz="2400"/>
          </a:p>
          <a:p>
            <a:pPr algn="r" rtl="1">
              <a:lnSpc>
                <a:spcPct val="150000"/>
              </a:lnSpc>
            </a:pPr>
            <a:r>
              <a:rPr lang="en-US" sz="2400"/>
              <a:t>rad=</a:t>
            </a:r>
            <a:r>
              <a:rPr lang="el-GR" sz="2400"/>
              <a:t>π180×25.5125≈0.445 </a:t>
            </a:r>
            <a:r>
              <a:rPr lang="en-US" sz="2400"/>
              <a:t>radrad=180</a:t>
            </a:r>
            <a:r>
              <a:rPr lang="el-GR" sz="2400" i="1"/>
              <a:t>π</a:t>
            </a:r>
            <a:r>
              <a:rPr lang="el-GR" sz="2400"/>
              <a:t>​×25.5125≈0.445 </a:t>
            </a:r>
            <a:r>
              <a:rPr lang="en-US" sz="2400"/>
              <a:t>rad</a:t>
            </a:r>
          </a:p>
        </p:txBody>
      </p:sp>
    </p:spTree>
    <p:extLst>
      <p:ext uri="{BB962C8B-B14F-4D97-AF65-F5344CB8AC3E}">
        <p14:creationId xmlns:p14="http://schemas.microsoft.com/office/powerpoint/2010/main" val="1042458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لصورة 2">
            <a:extLst>
              <a:ext uri="{FF2B5EF4-FFF2-40B4-BE49-F238E27FC236}">
                <a16:creationId xmlns:a16="http://schemas.microsoft.com/office/drawing/2014/main" id="{6859C826-687F-B6AF-02B1-68A98E273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1" y="800781"/>
            <a:ext cx="10118952" cy="4738687"/>
          </a:xfrm>
        </p:spPr>
        <p:txBody>
          <a:bodyPr/>
          <a:lstStyle/>
          <a:p>
            <a:pPr marL="0" marR="0" lvl="0" indent="0" algn="r" defTabSz="4572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ar-IQ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التحويل إلى غراد:</a:t>
            </a:r>
            <a:br>
              <a:rPr kumimoji="0" lang="ar-IQ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  <a:t>gon=109×25.5125≈28.347 gongon=910​×25.5125≈28.347 gon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bon Next LT"/>
                <a:ea typeface="+mn-ea"/>
                <a:cs typeface="+mn-cs"/>
              </a:rPr>
            </a:br>
            <a:r>
              <a:rPr kumimoji="0" lang="ar-IQ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TeX_Main"/>
                <a:ea typeface="+mn-ea"/>
                <a:cs typeface="+mn-cs"/>
              </a:rPr>
              <a:t>45​=0.0125°</a:t>
            </a:r>
            <a:br>
              <a:rPr kumimoji="0" lang="ar-IQ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</a:br>
            <a:r>
              <a:rPr kumimoji="0" lang="ar-IQ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الدقائق → درجات: </a:t>
            </a:r>
            <a:r>
              <a:rPr kumimoji="0" lang="ar-IQ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TeX_Main"/>
                <a:ea typeface="+mn-ea"/>
                <a:cs typeface="+mn-cs"/>
              </a:rPr>
              <a:t>3060=0.5°6030​=0.5°</a:t>
            </a:r>
            <a:br>
              <a:rPr kumimoji="0" lang="ar-IQ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</a:br>
            <a:r>
              <a:rPr kumimoji="0" lang="ar-IQ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المجموع: </a:t>
            </a:r>
            <a:r>
              <a:rPr kumimoji="0" lang="ar-IQ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TeX_Main"/>
                <a:ea typeface="+mn-ea"/>
                <a:cs typeface="+mn-cs"/>
              </a:rPr>
              <a:t>25+0.5+0.0125=25.5125°25+0.5+0.0125=25.5125°</a:t>
            </a:r>
            <a:br>
              <a:rPr kumimoji="0" lang="ar-IQ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</a:br>
            <a:r>
              <a:rPr kumimoji="0" lang="ar-IQ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التحويل إلى راديان:</a:t>
            </a:r>
            <a:br>
              <a:rPr kumimoji="0" lang="ar-IQ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TeX_Main"/>
                <a:ea typeface="+mn-ea"/>
                <a:cs typeface="+mn-cs"/>
              </a:rPr>
              <a:t>rad=</a:t>
            </a:r>
            <a:r>
              <a:rPr kumimoji="0" lang="el-GR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TeX_Main"/>
                <a:ea typeface="+mn-ea"/>
                <a:cs typeface="+mn-cs"/>
              </a:rPr>
              <a:t>π180×25.5125≈0.445 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TeX_Main"/>
                <a:ea typeface="+mn-ea"/>
                <a:cs typeface="+mn-cs"/>
              </a:rPr>
              <a:t>radrad=180</a:t>
            </a:r>
            <a:r>
              <a:rPr kumimoji="0" lang="el-GR" sz="24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TeX_Math"/>
                <a:ea typeface="+mn-ea"/>
                <a:cs typeface="+mn-cs"/>
              </a:rPr>
              <a:t>π</a:t>
            </a:r>
            <a:r>
              <a:rPr kumimoji="0" lang="el-GR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TeX_Main"/>
                <a:ea typeface="+mn-ea"/>
                <a:cs typeface="+mn-cs"/>
              </a:rPr>
              <a:t>​×25.5125≈0.445 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TeX_Main"/>
                <a:ea typeface="+mn-ea"/>
                <a:cs typeface="+mn-cs"/>
              </a:rPr>
              <a:t>rad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</a:br>
            <a:r>
              <a:rPr kumimoji="0" lang="ar-IQ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  <a:t>التحويل إلى غراد:</a:t>
            </a:r>
            <a:br>
              <a:rPr kumimoji="0" lang="ar-IQ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aTeX_Main"/>
                <a:ea typeface="+mn-ea"/>
                <a:cs typeface="+mn-cs"/>
              </a:rPr>
              <a:t>gon=109×25.5125≈28.347 gongon=910​×25.5125≈28.347 gon</a:t>
            </a:r>
            <a:b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quote-cjk-patch"/>
                <a:ea typeface="+mn-ea"/>
                <a:cs typeface="+mn-cs"/>
              </a:rPr>
            </a:b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75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55F2D4-C20E-BEBC-1CCF-4449B0456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7315" y="2141050"/>
            <a:ext cx="7631709" cy="1091627"/>
          </a:xfrm>
        </p:spPr>
        <p:txBody>
          <a:bodyPr/>
          <a:lstStyle/>
          <a:p>
            <a:r>
              <a:rPr lang="ar-IQ" sz="5400"/>
              <a:t>شكراً لحسن اصغائكم</a:t>
            </a:r>
            <a:endParaRPr lang="en-US" sz="5400"/>
          </a:p>
        </p:txBody>
      </p:sp>
      <p:pic>
        <p:nvPicPr>
          <p:cNvPr id="10" name="Picture Placeholder 9" descr="A person wearing a blue suit and headphones pointing at a computer">
            <a:extLst>
              <a:ext uri="{FF2B5EF4-FFF2-40B4-BE49-F238E27FC236}">
                <a16:creationId xmlns:a16="http://schemas.microsoft.com/office/drawing/2014/main" id="{DD0A0899-5B02-CEB5-E5DD-448B169C2377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 l="31888" r="31888"/>
          <a:stretch/>
        </p:blipFill>
        <p:spPr>
          <a:xfrm>
            <a:off x="8989454" y="965393"/>
            <a:ext cx="3202545" cy="589260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CE1B8-1C92-D6D2-444B-652DB90E86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19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C2789E6-67C7-C87E-06EF-41156964A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-32656"/>
            <a:ext cx="5094973" cy="802678"/>
          </a:xfrm>
        </p:spPr>
        <p:txBody>
          <a:bodyPr/>
          <a:lstStyle/>
          <a:p>
            <a:r>
              <a:rPr lang="ar-IQ"/>
              <a:t>الحقيبة التدريسية</a:t>
            </a:r>
            <a:endParaRPr lang="en-US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20760D4-3638-0924-157B-81195F6FD71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3" name="Table 6">
            <a:extLst>
              <a:ext uri="{FF2B5EF4-FFF2-40B4-BE49-F238E27FC236}">
                <a16:creationId xmlns:a16="http://schemas.microsoft.com/office/drawing/2014/main" id="{9484D22A-D9AF-2368-B403-1B74BFED55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77058800"/>
              </p:ext>
            </p:extLst>
          </p:nvPr>
        </p:nvGraphicFramePr>
        <p:xfrm>
          <a:off x="261199" y="796562"/>
          <a:ext cx="6471754" cy="5264875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3996911">
                  <a:extLst>
                    <a:ext uri="{9D8B030D-6E8A-4147-A177-3AD203B41FA5}">
                      <a16:colId xmlns:a16="http://schemas.microsoft.com/office/drawing/2014/main" val="792962598"/>
                    </a:ext>
                  </a:extLst>
                </a:gridCol>
                <a:gridCol w="2474843">
                  <a:extLst>
                    <a:ext uri="{9D8B030D-6E8A-4147-A177-3AD203B41FA5}">
                      <a16:colId xmlns:a16="http://schemas.microsoft.com/office/drawing/2014/main" val="4037681407"/>
                    </a:ext>
                  </a:extLst>
                </a:gridCol>
              </a:tblGrid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/>
                      <a:r>
                        <a:rPr lang="ar-IQ" b="1"/>
                        <a:t>الجريان في الموائع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/>
                      <a:r>
                        <a:rPr lang="ar-IQ" b="1" dirty="0"/>
                        <a:t>عنوان الحقيبة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4445659"/>
                  </a:ext>
                </a:extLst>
              </a:tr>
              <a:tr h="90570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/>
                      <a:r>
                        <a:rPr lang="ar-IQ" sz="1800" b="1" u="none" strike="noStrike" kern="1200" baseline="0" dirty="0">
                          <a:solidFill>
                            <a:schemeClr val="tx1"/>
                          </a:solidFill>
                        </a:rPr>
                        <a:t>التعليم المدمج– التعلم الذاتي – العصف</a:t>
                      </a:r>
                    </a:p>
                    <a:p>
                      <a:pPr algn="ctr"/>
                      <a:r>
                        <a:rPr lang="ar-IQ" sz="1800" b="1" u="none" strike="noStrike" kern="1200" baseline="0" dirty="0">
                          <a:solidFill>
                            <a:schemeClr val="tx1"/>
                          </a:solidFill>
                        </a:rPr>
                        <a:t>الذهني.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/>
                      <a:r>
                        <a:rPr lang="ar-IQ" b="1" dirty="0"/>
                        <a:t>الطرائق المستخدمة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0984184"/>
                  </a:ext>
                </a:extLst>
              </a:tr>
              <a:tr h="7944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/>
                      <a:r>
                        <a:rPr lang="ar-IQ" b="1" dirty="0"/>
                        <a:t>جامعة المستقبل/ قسم هندسة تقنيات البناء والانشاءات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/>
                      <a:r>
                        <a:rPr lang="ar-IQ" b="1" dirty="0"/>
                        <a:t>مكان التدريس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7767353"/>
                  </a:ext>
                </a:extLst>
              </a:tr>
              <a:tr h="79448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/>
                      <a:r>
                        <a:rPr lang="ar-IQ" b="1" dirty="0"/>
                        <a:t>طلبة الدراسات الأولية ( </a:t>
                      </a:r>
                      <a:r>
                        <a:rPr lang="ar-IQ" b="1"/>
                        <a:t>المرحلة الاولى)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/>
                      <a:r>
                        <a:rPr lang="ar-IQ" b="1" dirty="0"/>
                        <a:t>الفئة المستهدفة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966501"/>
                  </a:ext>
                </a:extLst>
              </a:tr>
              <a:tr h="3557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/>
                      <a:r>
                        <a:rPr lang="ar-IQ" b="1" dirty="0"/>
                        <a:t>2024-2025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/>
                      <a:r>
                        <a:rPr lang="ar-IQ" b="1" dirty="0"/>
                        <a:t>السنة الدراسية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8559810"/>
                  </a:ext>
                </a:extLst>
              </a:tr>
              <a:tr h="10328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/>
                      <a:r>
                        <a:rPr lang="ar-IQ" sz="1800" b="1" u="none" strike="noStrike" kern="1200" baseline="0" dirty="0">
                          <a:solidFill>
                            <a:schemeClr val="tx1"/>
                          </a:solidFill>
                        </a:rPr>
                        <a:t>الكمبيوتر- العروض التقديمية -</a:t>
                      </a:r>
                    </a:p>
                    <a:p>
                      <a:pPr algn="ctr"/>
                      <a:r>
                        <a:rPr lang="en-US" sz="1800" b="1" u="none" strike="noStrike" kern="1200" baseline="0" dirty="0">
                          <a:solidFill>
                            <a:schemeClr val="tx1"/>
                          </a:solidFill>
                        </a:rPr>
                        <a:t>Google Classroom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/>
                      <a:r>
                        <a:rPr lang="ar-IQ" b="1" dirty="0"/>
                        <a:t>الوسائل والتقنيات المستخدمة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4339390"/>
                  </a:ext>
                </a:extLst>
              </a:tr>
              <a:tr h="61774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IQ" b="1" dirty="0"/>
                        <a:t>عصف ذهني - مهام</a:t>
                      </a:r>
                      <a:endParaRPr lang="en-US" b="1" dirty="0"/>
                    </a:p>
                    <a:p>
                      <a:pPr algn="ctr"/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/>
                      <a:r>
                        <a:rPr lang="ar-IQ" b="1" dirty="0"/>
                        <a:t>وسائل التقويم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6106532"/>
                  </a:ext>
                </a:extLst>
              </a:tr>
              <a:tr h="3557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 rtl="1"/>
                      <a:r>
                        <a:rPr lang="en-US" b="1"/>
                        <a:t>30</a:t>
                      </a:r>
                      <a:r>
                        <a:rPr lang="ar-IQ" b="1"/>
                        <a:t> </a:t>
                      </a:r>
                      <a:r>
                        <a:rPr lang="ar-IQ" b="1" dirty="0"/>
                        <a:t>دقائق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venir Next LT Pro Light"/>
                        </a:defRPr>
                      </a:lvl9pPr>
                    </a:lstStyle>
                    <a:p>
                      <a:pPr algn="ctr"/>
                      <a:r>
                        <a:rPr lang="ar-IQ" b="1" dirty="0"/>
                        <a:t>الوقت</a:t>
                      </a:r>
                      <a:endParaRPr lang="en-US" b="1" dirty="0">
                        <a:cs typeface="+mj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112681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34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8D83D665-70A0-4BFC-4F7E-2DE1A0D5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130" y="83960"/>
            <a:ext cx="4816198" cy="886103"/>
          </a:xfrm>
        </p:spPr>
        <p:txBody>
          <a:bodyPr/>
          <a:lstStyle/>
          <a:p>
            <a:r>
              <a:rPr lang="ar-IQ" sz="5400"/>
              <a:t>إرشادات عامة</a:t>
            </a:r>
            <a:endParaRPr lang="en-US" sz="540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12BAEF13-3933-CA7B-BCAB-558158E6CAD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BAEDF591-6F2A-0471-BD93-CB1E7DB014B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0" y="970063"/>
            <a:ext cx="7467600" cy="39410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 algn="r" rtl="1">
              <a:buFont typeface="Arial" panose="020B0604020202020204" pitchFamily="34" charset="0"/>
              <a:buChar char="•"/>
            </a:pPr>
            <a:r>
              <a:rPr lang="ar-IQ" sz="4400" b="1" i="0" u="none" strike="noStrike" baseline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المحافظة </a:t>
            </a:r>
            <a:r>
              <a:rPr lang="ar-IQ" sz="4400" b="1" i="0" u="none" strike="noStrike" baseline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على الهدوء.</a:t>
            </a:r>
            <a:endParaRPr lang="ar-IQ" sz="4400" b="1" i="0" u="none" strike="noStrike" baseline="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r" rtl="1">
              <a:buFont typeface="Arial" panose="020B0604020202020204" pitchFamily="34" charset="0"/>
              <a:buChar char="•"/>
            </a:pPr>
            <a:r>
              <a:rPr lang="ar-IQ" sz="4400" b="1" i="0" u="none" strike="noStrike" baseline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تقبل الآراء بثقة عالية ومراعاة الفروق </a:t>
            </a:r>
            <a:r>
              <a:rPr lang="ar-IQ" sz="4400" b="1" i="0" u="none" strike="noStrike" baseline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الفردية.</a:t>
            </a:r>
            <a:endParaRPr lang="ar-IQ" sz="4400" b="1" i="0" u="none" strike="noStrike" baseline="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indent="-685800" algn="r" rtl="1">
              <a:buFont typeface="Arial" panose="020B0604020202020204" pitchFamily="34" charset="0"/>
              <a:buChar char="•"/>
            </a:pPr>
            <a:r>
              <a:rPr lang="ar-IQ" sz="4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اغلاق جهاز الموبايل</a:t>
            </a:r>
            <a:endParaRPr lang="ar-IQ" sz="4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245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5CFA2-4E67-F157-5FFD-A246307D41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/>
          </a:p>
        </p:txBody>
      </p:sp>
      <p:graphicFrame>
        <p:nvGraphicFramePr>
          <p:cNvPr id="9" name="رسم تخطيطي 8">
            <a:extLst>
              <a:ext uri="{FF2B5EF4-FFF2-40B4-BE49-F238E27FC236}">
                <a16:creationId xmlns:a16="http://schemas.microsoft.com/office/drawing/2014/main" id="{CA56C1B9-5307-83F4-3E5C-B939099D48C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97899052"/>
              </p:ext>
            </p:extLst>
          </p:nvPr>
        </p:nvGraphicFramePr>
        <p:xfrm>
          <a:off x="370115" y="38098"/>
          <a:ext cx="6583363" cy="10940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رسم تخطيطي 10">
            <a:extLst>
              <a:ext uri="{FF2B5EF4-FFF2-40B4-BE49-F238E27FC236}">
                <a16:creationId xmlns:a16="http://schemas.microsoft.com/office/drawing/2014/main" id="{754ED2D0-050E-29EC-8EB4-E05B4AC8B8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22390939"/>
              </p:ext>
            </p:extLst>
          </p:nvPr>
        </p:nvGraphicFramePr>
        <p:xfrm>
          <a:off x="174170" y="1276123"/>
          <a:ext cx="7310831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913219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مربع نص 7">
            <a:extLst>
              <a:ext uri="{FF2B5EF4-FFF2-40B4-BE49-F238E27FC236}">
                <a16:creationId xmlns:a16="http://schemas.microsoft.com/office/drawing/2014/main" id="{BB3659BB-0BF0-4D60-601B-5585C4175702}"/>
              </a:ext>
            </a:extLst>
          </p:cNvPr>
          <p:cNvSpPr txBox="1"/>
          <p:nvPr/>
        </p:nvSpPr>
        <p:spPr>
          <a:xfrm>
            <a:off x="914400" y="692943"/>
            <a:ext cx="10511627" cy="1012785"/>
          </a:xfrm>
          <a:prstGeom prst="rect">
            <a:avLst/>
          </a:prstGeom>
        </p:spPr>
        <p:txBody>
          <a:bodyPr vert="horz" lIns="91440" tIns="0" rIns="91440" bIns="0" rtlCol="0" anchor="b" anchorCtr="0">
            <a:normAutofit lnSpcReduction="10000"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انواع القياسات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300" b="1" kern="1200" cap="all" baseline="0">
                <a:solidFill>
                  <a:schemeClr val="accent6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  <p:sp>
        <p:nvSpPr>
          <p:cNvPr id="5" name="عنصر نائب للمحتوى 4">
            <a:extLst>
              <a:ext uri="{FF2B5EF4-FFF2-40B4-BE49-F238E27FC236}">
                <a16:creationId xmlns:a16="http://schemas.microsoft.com/office/drawing/2014/main" id="{AEDE70C4-07D3-CFD5-D212-EFB457B77D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65973" y="1978610"/>
            <a:ext cx="10511627" cy="3948557"/>
          </a:xfrm>
        </p:spPr>
        <p:txBody>
          <a:bodyPr vert="horz" lIns="91440" tIns="91440" rIns="91440" bIns="91440" rtlCol="0">
            <a:noAutofit/>
          </a:bodyPr>
          <a:lstStyle/>
          <a:p>
            <a:pPr marL="0" indent="0" algn="r">
              <a:buNone/>
            </a:pPr>
            <a:r>
              <a:rPr lang="en-US" sz="2800"/>
              <a:t>تقسم القياسات الى نوعين   </a:t>
            </a:r>
          </a:p>
          <a:p>
            <a:pPr marL="0" indent="0" algn="r" rtl="1">
              <a:buNone/>
            </a:pPr>
            <a:r>
              <a:rPr lang="en-US" sz="2800"/>
              <a:t>-1القياسات المباشرة </a:t>
            </a:r>
          </a:p>
          <a:p>
            <a:pPr marL="0" indent="0" algn="r" rtl="1">
              <a:buNone/>
            </a:pPr>
            <a:r>
              <a:rPr lang="en-US" sz="2800"/>
              <a:t>ان اي متغير في اعمال المساحة يتم قياسه مباشرة دون اجراء اي عملية حسابية يسمى بالقياس المباشر. </a:t>
            </a:r>
          </a:p>
          <a:p>
            <a:pPr marL="0" indent="0" algn="r" rtl="1">
              <a:buNone/>
            </a:pPr>
            <a:r>
              <a:rPr lang="ar-IQ" sz="2800"/>
              <a:t>2-</a:t>
            </a:r>
            <a:r>
              <a:rPr lang="en-US" sz="2800"/>
              <a:t>القياسات الغير مباشرة</a:t>
            </a:r>
          </a:p>
          <a:p>
            <a:pPr marL="0" indent="0" algn="r" rtl="1">
              <a:buNone/>
            </a:pPr>
            <a:r>
              <a:rPr lang="en-US" sz="2800"/>
              <a:t>ان  اي متغير في اعمال المساحة يتم الحصول على قيمتة من خلال اجراء الحسابات بأستخدام علاقات رياضية تربط ھذا المتغير بمتغيرات اخرى يسمى بالقياس غير </a:t>
            </a:r>
          </a:p>
          <a:p>
            <a:pPr marL="0" indent="0" algn="r" rtl="1">
              <a:buNone/>
            </a:pPr>
            <a:r>
              <a:rPr lang="en-US" sz="2800"/>
              <a:t>المباشر. </a:t>
            </a:r>
          </a:p>
          <a:p>
            <a:pPr marL="0" indent="0" algn="r" rtl="1">
              <a:buNone/>
            </a:pPr>
            <a:endParaRPr lang="en-US" sz="280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612BB6D4-8A40-3E83-D15E-0A9E983159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358437" y="457199"/>
            <a:ext cx="1067589" cy="471489"/>
          </a:xfrm>
        </p:spPr>
        <p:txBody>
          <a:bodyPr vert="horz" lIns="91440" tIns="45720" rIns="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015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201806D1-B596-F98C-2D21-2AD57B0112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438475" y="457199"/>
            <a:ext cx="987552" cy="471489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  <p:sp>
        <p:nvSpPr>
          <p:cNvPr id="7" name="عنوان 6">
            <a:extLst>
              <a:ext uri="{FF2B5EF4-FFF2-40B4-BE49-F238E27FC236}">
                <a16:creationId xmlns:a16="http://schemas.microsoft.com/office/drawing/2014/main" id="{486FA1E8-0C18-8B53-46C1-16CBCAC3D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IQ"/>
              <a:t>الفرق بين القياس المباشر والغير مباشر</a:t>
            </a:r>
            <a:endParaRPr lang="en-US"/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950914DE-0EF2-4D95-95DF-14C1DF31CF8E}"/>
              </a:ext>
            </a:extLst>
          </p:cNvPr>
          <p:cNvPicPr>
            <a:picLocks noChangeAspect="1"/>
          </p:cNvPicPr>
          <p:nvPr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1371602" y="2185605"/>
            <a:ext cx="5998028" cy="373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5849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8407697A-1904-3363-E503-6AF29E7AA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951" y="695833"/>
            <a:ext cx="3932237" cy="1524662"/>
          </a:xfrm>
        </p:spPr>
        <p:txBody>
          <a:bodyPr/>
          <a:lstStyle/>
          <a:p>
            <a:r>
              <a:rPr lang="ar-IQ" sz="4400"/>
              <a:t>وحدات القياس</a:t>
            </a:r>
            <a:endParaRPr lang="en-US" sz="440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789D6FC-CFA4-486C-F52F-32BB31FD7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38475" y="457199"/>
            <a:ext cx="987552" cy="244503"/>
          </a:xfrm>
        </p:spPr>
        <p:txBody>
          <a:bodyPr vert="horz" lIns="91440" tIns="45720" rIns="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48F63A3B-78C7-47BE-AE5E-E10140E04643}" type="slidenum">
              <a:rPr lang="en-US" sz="1100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US" sz="1100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BE9BE7A4-6B52-E624-907A-863B117895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58952" y="2286000"/>
            <a:ext cx="3932237" cy="3567086"/>
          </a:xfrm>
        </p:spPr>
        <p:txBody>
          <a:bodyPr/>
          <a:lstStyle/>
          <a:p>
            <a:endParaRPr lang="en-US"/>
          </a:p>
        </p:txBody>
      </p:sp>
      <p:graphicFrame>
        <p:nvGraphicFramePr>
          <p:cNvPr id="10" name="مربع نص 7">
            <a:extLst>
              <a:ext uri="{FF2B5EF4-FFF2-40B4-BE49-F238E27FC236}">
                <a16:creationId xmlns:a16="http://schemas.microsoft.com/office/drawing/2014/main" id="{15DD948E-8D09-A8F0-F7B1-F23D3D9EED5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17006798"/>
              </p:ext>
            </p:extLst>
          </p:nvPr>
        </p:nvGraphicFramePr>
        <p:xfrm>
          <a:off x="5183187" y="741459"/>
          <a:ext cx="6242839" cy="5119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304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عنصر نائب للمحتوى 4">
            <a:extLst>
              <a:ext uri="{FF2B5EF4-FFF2-40B4-BE49-F238E27FC236}">
                <a16:creationId xmlns:a16="http://schemas.microsoft.com/office/drawing/2014/main" id="{0E296E5F-34B6-1A5D-5B66-A92B8D745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26570" y="596054"/>
            <a:ext cx="10951028" cy="4843611"/>
          </a:xfrm>
        </p:spPr>
        <p:txBody>
          <a:bodyPr anchor="ctr">
            <a:no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ar-IQ" sz="1600"/>
              <a:t>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ar-IQ" sz="1600"/>
              <a:t>                                </a:t>
            </a:r>
          </a:p>
          <a:p>
            <a:pPr marL="0" indent="0" algn="r">
              <a:lnSpc>
                <a:spcPct val="90000"/>
              </a:lnSpc>
              <a:buNone/>
            </a:pPr>
            <a:r>
              <a:rPr lang="ar-IQ" sz="2400"/>
              <a:t>          يوجد نظامان لوحدات القياس الخطية</a:t>
            </a:r>
            <a:r>
              <a:rPr lang="ar-IQ"/>
              <a:t>:  </a:t>
            </a:r>
          </a:p>
          <a:p>
            <a:pPr marL="0" indent="0" algn="r">
              <a:lnSpc>
                <a:spcPct val="90000"/>
              </a:lnSpc>
              <a:buNone/>
            </a:pPr>
            <a:r>
              <a:rPr lang="ar-IQ" sz="2400"/>
              <a:t>1.   1-  النظام المتري </a:t>
            </a:r>
          </a:p>
          <a:p>
            <a:pPr marL="0" indent="0" algn="r">
              <a:lnSpc>
                <a:spcPct val="90000"/>
              </a:lnSpc>
              <a:buNone/>
            </a:pPr>
            <a:r>
              <a:rPr lang="ar-IQ" sz="2400">
                <a:solidFill>
                  <a:srgbClr val="FF0000"/>
                </a:solidFill>
              </a:rPr>
              <a:t>         وحدات ھذا النظام من الاكبر الى الاصغرھي</a:t>
            </a:r>
            <a:r>
              <a:rPr lang="ar-IQ" sz="2400"/>
              <a:t>:  </a:t>
            </a:r>
          </a:p>
          <a:p>
            <a:pPr algn="r">
              <a:lnSpc>
                <a:spcPct val="150000"/>
              </a:lnSpc>
            </a:pPr>
            <a:r>
              <a:rPr lang="ar-IQ" sz="2400"/>
              <a:t> </a:t>
            </a:r>
            <a:r>
              <a:rPr lang="en-US" sz="2400"/>
              <a:t>km </a:t>
            </a:r>
            <a:r>
              <a:rPr lang="ar-IQ" sz="2400"/>
              <a:t>الكيلومتر ويرمز لھا بالرمز</a:t>
            </a:r>
            <a:r>
              <a:rPr lang="en-US" sz="2400"/>
              <a:t>. 1</a:t>
            </a:r>
            <a:endParaRPr lang="ar-IQ" sz="2400"/>
          </a:p>
          <a:p>
            <a:pPr algn="r">
              <a:lnSpc>
                <a:spcPct val="150000"/>
              </a:lnSpc>
            </a:pPr>
            <a:r>
              <a:rPr lang="ar-IQ" sz="2400"/>
              <a:t> </a:t>
            </a:r>
            <a:r>
              <a:rPr lang="en-US" sz="2400"/>
              <a:t>m </a:t>
            </a:r>
            <a:r>
              <a:rPr lang="ar-IQ" sz="2400"/>
              <a:t>المتر ويرمز لھا بالرمز </a:t>
            </a:r>
            <a:r>
              <a:rPr lang="en-US" sz="2400"/>
              <a:t>.2</a:t>
            </a:r>
            <a:endParaRPr lang="ar-IQ" sz="2400"/>
          </a:p>
          <a:p>
            <a:pPr algn="r">
              <a:lnSpc>
                <a:spcPct val="150000"/>
              </a:lnSpc>
            </a:pPr>
            <a:r>
              <a:rPr lang="en-US" sz="2400"/>
              <a:t>cm </a:t>
            </a:r>
            <a:r>
              <a:rPr lang="ar-IQ" sz="2400"/>
              <a:t>السانتيمتر ويرمز لھا بالرمز </a:t>
            </a:r>
            <a:r>
              <a:rPr lang="en-US" sz="2400"/>
              <a:t>. 3</a:t>
            </a:r>
            <a:endParaRPr lang="ar-IQ" sz="2400"/>
          </a:p>
          <a:p>
            <a:pPr algn="r">
              <a:lnSpc>
                <a:spcPct val="150000"/>
              </a:lnSpc>
            </a:pPr>
            <a:r>
              <a:rPr lang="ar-IQ" sz="2400"/>
              <a:t> </a:t>
            </a:r>
            <a:r>
              <a:rPr lang="en-US" sz="2400"/>
              <a:t>mm</a:t>
            </a:r>
            <a:r>
              <a:rPr lang="ar-IQ" sz="2400"/>
              <a:t>المليمتر ويرمز لھا بالرمز </a:t>
            </a:r>
            <a:r>
              <a:rPr lang="en-US" sz="2400"/>
              <a:t>. 4</a:t>
            </a:r>
            <a:endParaRPr lang="ar-IQ" sz="2400"/>
          </a:p>
          <a:p>
            <a:pPr algn="r">
              <a:lnSpc>
                <a:spcPct val="150000"/>
              </a:lnSpc>
            </a:pPr>
            <a:r>
              <a:rPr lang="el-GR" sz="2400"/>
              <a:t>μ</a:t>
            </a:r>
            <a:r>
              <a:rPr lang="en-US" sz="2400"/>
              <a:t>m</a:t>
            </a:r>
            <a:r>
              <a:rPr lang="ar-IQ" sz="2400"/>
              <a:t>المايكروميتر ويرمز لھا بالرمز</a:t>
            </a:r>
            <a:r>
              <a:rPr lang="en-US" sz="2400"/>
              <a:t> .5</a:t>
            </a:r>
            <a:endParaRPr lang="ar-IQ" sz="2400"/>
          </a:p>
          <a:p>
            <a:pPr marL="0" indent="0" algn="r">
              <a:lnSpc>
                <a:spcPct val="90000"/>
              </a:lnSpc>
              <a:buNone/>
            </a:pPr>
            <a:endParaRPr lang="ar-IQ" sz="2400"/>
          </a:p>
          <a:p>
            <a:pPr marL="0" indent="0" algn="r">
              <a:lnSpc>
                <a:spcPct val="90000"/>
              </a:lnSpc>
              <a:buNone/>
            </a:pPr>
            <a:r>
              <a:rPr lang="ar-IQ" sz="2400"/>
              <a:t>2. النظام الانكليزي </a:t>
            </a:r>
          </a:p>
          <a:p>
            <a:pPr marL="0" indent="0" algn="r">
              <a:lnSpc>
                <a:spcPct val="90000"/>
              </a:lnSpc>
              <a:buNone/>
            </a:pPr>
            <a:r>
              <a:rPr lang="ar-IQ" sz="2400">
                <a:solidFill>
                  <a:srgbClr val="FF0000"/>
                </a:solidFill>
              </a:rPr>
              <a:t>                   وحدات ھذا النظام , من الاكبر الى الاصغر ھي  </a:t>
            </a:r>
          </a:p>
          <a:p>
            <a:pPr marL="0" indent="0" algn="r">
              <a:lnSpc>
                <a:spcPct val="90000"/>
              </a:lnSpc>
              <a:buNone/>
            </a:pPr>
            <a:r>
              <a:rPr lang="ar-IQ" sz="2400"/>
              <a:t> </a:t>
            </a:r>
            <a:r>
              <a:rPr lang="en-US" sz="2400"/>
              <a:t>inch ← ft Mile← </a:t>
            </a:r>
          </a:p>
          <a:p>
            <a:pPr marL="0" indent="0" algn="r">
              <a:lnSpc>
                <a:spcPct val="90000"/>
              </a:lnSpc>
              <a:buNone/>
            </a:pPr>
            <a:r>
              <a:rPr lang="en-US" sz="2400"/>
              <a:t> 1 ≅ inch 2.54 cm </a:t>
            </a:r>
            <a:r>
              <a:rPr lang="ar-IQ" sz="2400"/>
              <a:t>حيث ان</a:t>
            </a:r>
            <a:endParaRPr lang="en-US" sz="2400"/>
          </a:p>
        </p:txBody>
      </p:sp>
      <p:sp>
        <p:nvSpPr>
          <p:cNvPr id="3" name="عنصر نائب لرقم الشريحة 2" hidden="1">
            <a:extLst>
              <a:ext uri="{FF2B5EF4-FFF2-40B4-BE49-F238E27FC236}">
                <a16:creationId xmlns:a16="http://schemas.microsoft.com/office/drawing/2014/main" id="{9EE6A61A-5344-E351-0A9E-81DB0DD76FF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0438475" y="457199"/>
            <a:ext cx="987552" cy="244503"/>
          </a:xfrm>
        </p:spPr>
        <p:txBody>
          <a:bodyPr/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954EFE37-59D7-CDB8-8A51-73728B66DB35}"/>
              </a:ext>
            </a:extLst>
          </p:cNvPr>
          <p:cNvSpPr txBox="1"/>
          <p:nvPr/>
        </p:nvSpPr>
        <p:spPr>
          <a:xfrm>
            <a:off x="4715644" y="11279"/>
            <a:ext cx="61068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IQ" sz="3200" b="1"/>
              <a:t>وحدات القياس الخطية </a:t>
            </a:r>
            <a:endParaRPr lang="en-US" sz="3200" b="1"/>
          </a:p>
        </p:txBody>
      </p:sp>
    </p:spTree>
    <p:extLst>
      <p:ext uri="{BB962C8B-B14F-4D97-AF65-F5344CB8AC3E}">
        <p14:creationId xmlns:p14="http://schemas.microsoft.com/office/powerpoint/2010/main" val="42016017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E50D5749-C082-1A2A-FAD8-7DBE1E46D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2098" y="-157577"/>
            <a:ext cx="5723586" cy="963120"/>
          </a:xfrm>
        </p:spPr>
        <p:txBody>
          <a:bodyPr/>
          <a:lstStyle/>
          <a:p>
            <a:r>
              <a:rPr lang="ar-IQ"/>
              <a:t>وحدات القياس الزاوية</a:t>
            </a:r>
            <a:endParaRPr lang="en-US"/>
          </a:p>
        </p:txBody>
      </p:sp>
      <p:graphicFrame>
        <p:nvGraphicFramePr>
          <p:cNvPr id="6" name="رسم تخطيطي 5">
            <a:extLst>
              <a:ext uri="{FF2B5EF4-FFF2-40B4-BE49-F238E27FC236}">
                <a16:creationId xmlns:a16="http://schemas.microsoft.com/office/drawing/2014/main" id="{49D4FF9F-FACA-8CAA-422B-7CC4F3F6B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8158014"/>
              </p:ext>
            </p:extLst>
          </p:nvPr>
        </p:nvGraphicFramePr>
        <p:xfrm>
          <a:off x="6520543" y="1665514"/>
          <a:ext cx="2618012" cy="3635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رسم تخطيطي 6">
            <a:extLst>
              <a:ext uri="{FF2B5EF4-FFF2-40B4-BE49-F238E27FC236}">
                <a16:creationId xmlns:a16="http://schemas.microsoft.com/office/drawing/2014/main" id="{A0B51708-379A-B11C-9A1B-542F2E9658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9871632"/>
              </p:ext>
            </p:extLst>
          </p:nvPr>
        </p:nvGraphicFramePr>
        <p:xfrm>
          <a:off x="3788228" y="1665514"/>
          <a:ext cx="2618012" cy="36358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11" name="مجموعة 10">
            <a:extLst>
              <a:ext uri="{FF2B5EF4-FFF2-40B4-BE49-F238E27FC236}">
                <a16:creationId xmlns:a16="http://schemas.microsoft.com/office/drawing/2014/main" id="{6B10B5F8-A805-623A-8AC0-7360F7177F52}"/>
              </a:ext>
            </a:extLst>
          </p:cNvPr>
          <p:cNvGrpSpPr/>
          <p:nvPr/>
        </p:nvGrpSpPr>
        <p:grpSpPr>
          <a:xfrm>
            <a:off x="1058468" y="1761418"/>
            <a:ext cx="2615457" cy="1539892"/>
            <a:chOff x="0" y="7"/>
            <a:chExt cx="2615457" cy="1539892"/>
          </a:xfrm>
        </p:grpSpPr>
        <p:sp>
          <p:nvSpPr>
            <p:cNvPr id="12" name="مستطيل: زوايا مستديرة 11">
              <a:extLst>
                <a:ext uri="{FF2B5EF4-FFF2-40B4-BE49-F238E27FC236}">
                  <a16:creationId xmlns:a16="http://schemas.microsoft.com/office/drawing/2014/main" id="{6EA59602-7564-5B92-4384-7B05D7ACACB7}"/>
                </a:ext>
              </a:extLst>
            </p:cNvPr>
            <p:cNvSpPr/>
            <p:nvPr/>
          </p:nvSpPr>
          <p:spPr>
            <a:xfrm>
              <a:off x="0" y="7"/>
              <a:ext cx="2615457" cy="153989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مستطيل: زوايا مستديرة 4">
              <a:extLst>
                <a:ext uri="{FF2B5EF4-FFF2-40B4-BE49-F238E27FC236}">
                  <a16:creationId xmlns:a16="http://schemas.microsoft.com/office/drawing/2014/main" id="{2992B029-147B-B40B-DFB8-D3D573ECA56B}"/>
                </a:ext>
              </a:extLst>
            </p:cNvPr>
            <p:cNvSpPr txBox="1"/>
            <p:nvPr/>
          </p:nvSpPr>
          <p:spPr>
            <a:xfrm>
              <a:off x="75171" y="75178"/>
              <a:ext cx="2465115" cy="13895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IQ" sz="2400" b="1" kern="1200">
                  <a:solidFill>
                    <a:schemeClr val="tx1"/>
                  </a:solidFill>
                </a:rPr>
                <a:t>النظام الدائري</a:t>
              </a:r>
              <a:endParaRPr lang="en-US" sz="2400" b="1" kern="1200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مجموعة 13">
            <a:extLst>
              <a:ext uri="{FF2B5EF4-FFF2-40B4-BE49-F238E27FC236}">
                <a16:creationId xmlns:a16="http://schemas.microsoft.com/office/drawing/2014/main" id="{AEF0CF45-5AC5-5153-20CD-A8BA9E92C514}"/>
              </a:ext>
            </a:extLst>
          </p:cNvPr>
          <p:cNvGrpSpPr/>
          <p:nvPr/>
        </p:nvGrpSpPr>
        <p:grpSpPr>
          <a:xfrm>
            <a:off x="1120281" y="3556691"/>
            <a:ext cx="2615457" cy="1744652"/>
            <a:chOff x="0" y="7"/>
            <a:chExt cx="2615457" cy="1539892"/>
          </a:xfrm>
        </p:grpSpPr>
        <p:sp>
          <p:nvSpPr>
            <p:cNvPr id="15" name="مستطيل: زوايا مستديرة 14">
              <a:extLst>
                <a:ext uri="{FF2B5EF4-FFF2-40B4-BE49-F238E27FC236}">
                  <a16:creationId xmlns:a16="http://schemas.microsoft.com/office/drawing/2014/main" id="{8BAACBB5-15D4-A632-09F6-95D482861F5C}"/>
                </a:ext>
              </a:extLst>
            </p:cNvPr>
            <p:cNvSpPr/>
            <p:nvPr/>
          </p:nvSpPr>
          <p:spPr>
            <a:xfrm>
              <a:off x="0" y="7"/>
              <a:ext cx="2615457" cy="1539892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مستطيل: زوايا مستديرة 4">
              <a:extLst>
                <a:ext uri="{FF2B5EF4-FFF2-40B4-BE49-F238E27FC236}">
                  <a16:creationId xmlns:a16="http://schemas.microsoft.com/office/drawing/2014/main" id="{7C678D60-DEFE-0A0E-3ABF-B6E0B77EE71B}"/>
                </a:ext>
              </a:extLst>
            </p:cNvPr>
            <p:cNvSpPr txBox="1"/>
            <p:nvPr/>
          </p:nvSpPr>
          <p:spPr>
            <a:xfrm>
              <a:off x="75171" y="75178"/>
              <a:ext cx="2465115" cy="138955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45720" rIns="91440" bIns="4572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ar-IQ" sz="2400" b="1" kern="1200">
                  <a:solidFill>
                    <a:schemeClr val="tx1"/>
                  </a:solidFill>
                </a:rPr>
                <a:t>عبارة عن الزاوية المركزية المقابلة للقوس دائري طوله يساوي نصف قطر الدائرة</a:t>
              </a:r>
              <a:endParaRPr lang="en-US" sz="2400" b="1" kern="12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1739164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Custom 13">
      <a:dk1>
        <a:srgbClr val="000000"/>
      </a:dk1>
      <a:lt1>
        <a:srgbClr val="FDFAF6"/>
      </a:lt1>
      <a:dk2>
        <a:srgbClr val="44546A"/>
      </a:dk2>
      <a:lt2>
        <a:srgbClr val="E7E6E6"/>
      </a:lt2>
      <a:accent1>
        <a:srgbClr val="F5CDCE"/>
      </a:accent1>
      <a:accent2>
        <a:srgbClr val="DE8C8C"/>
      </a:accent2>
      <a:accent3>
        <a:srgbClr val="AAC3E8"/>
      </a:accent3>
      <a:accent4>
        <a:srgbClr val="D2D592"/>
      </a:accent4>
      <a:accent5>
        <a:srgbClr val="CCBE89"/>
      </a:accent5>
      <a:accent6>
        <a:srgbClr val="1F2C8F"/>
      </a:accent6>
      <a:hlink>
        <a:srgbClr val="1F2C8F"/>
      </a:hlink>
      <a:folHlink>
        <a:srgbClr val="AAC3E9"/>
      </a:folHlink>
    </a:clrScheme>
    <a:fontScheme name="Custom 22">
      <a:majorFont>
        <a:latin typeface="Arial Black"/>
        <a:ea typeface=""/>
        <a:cs typeface=""/>
      </a:majorFont>
      <a:minorFont>
        <a:latin typeface="Sabon Next L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eometric color block_Win32_SL_v14" id="{59749740-91A0-46B8-82A8-B436C7A8A142}" vid="{B3F8D047-377B-4FC8-B21C-47530C6DE3A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16DBB56F-4362-4386-A1A1-3DF89889661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948363-B267-4BAC-8655-100FBEC280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A719FA4-954C-4FA8-82CB-206659C3B826}">
  <ds:schemaRefs>
    <ds:schemaRef ds:uri="230e9df3-be65-4c73-a93b-d1236ebd677e"/>
    <ds:schemaRef ds:uri="http://purl.org/dc/elements/1.1/"/>
    <ds:schemaRef ds:uri="http://purl.org/dc/dcmitype/"/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16c05727-aa75-4e4a-9b5f-8a80a1165891"/>
    <ds:schemaRef ds:uri="71af3243-3dd4-4a8d-8c0d-dd76da1f02a5"/>
    <ds:schemaRef ds:uri="http://schemas.microsoft.com/sharepoint/v3"/>
    <ds:schemaRef ds:uri="http://purl.org/dc/terms/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{19E5513F-0938-4190-8270-94FC7927F70B}tf78438558_win32</Template>
  <TotalTime>881</TotalTime>
  <Words>550</Words>
  <Application>Microsoft Office PowerPoint</Application>
  <PresentationFormat>شاشة عريضة</PresentationFormat>
  <Paragraphs>103</Paragraphs>
  <Slides>13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8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13</vt:i4>
      </vt:variant>
    </vt:vector>
  </HeadingPairs>
  <TitlesOfParts>
    <vt:vector size="22" baseType="lpstr">
      <vt:lpstr>Arial</vt:lpstr>
      <vt:lpstr>Arial Black</vt:lpstr>
      <vt:lpstr>Calibri</vt:lpstr>
      <vt:lpstr>KaTeX_Main</vt:lpstr>
      <vt:lpstr>KaTeX_Math</vt:lpstr>
      <vt:lpstr>quote-cjk-patch</vt:lpstr>
      <vt:lpstr>Sabon Next LT</vt:lpstr>
      <vt:lpstr>Times New Roman</vt:lpstr>
      <vt:lpstr>Custom</vt:lpstr>
      <vt:lpstr>القياسات والاخطاء   </vt:lpstr>
      <vt:lpstr>الحقيبة التدريسية</vt:lpstr>
      <vt:lpstr>إرشادات عامة</vt:lpstr>
      <vt:lpstr>عرض تقديمي في PowerPoint</vt:lpstr>
      <vt:lpstr>عرض تقديمي في PowerPoint</vt:lpstr>
      <vt:lpstr>الفرق بين القياس المباشر والغير مباشر</vt:lpstr>
      <vt:lpstr>وحدات القياس</vt:lpstr>
      <vt:lpstr>                                             يوجد نظامان لوحدات القياس الخطية:   1.   1-  النظام المتري           وحدات ھذا النظام من الاكبر الى الاصغرھي:    km الكيلومتر ويرمز لھا بالرمز. 1  m المتر ويرمز لھا بالرمز .2 cm السانتيمتر ويرمز لھا بالرمز . 3  mmالمليمتر ويرمز لھا بالرمز . 4 μmالمايكروميتر ويرمز لھا بالرمز .5  2. النظام الانكليزي                     وحدات ھذا النظام , من الاكبر الى الاصغر ھي    inch ← ft Mile←   1 ≅ inch 2.54 cm حيث ان</vt:lpstr>
      <vt:lpstr>وحدات القياس الزاوية</vt:lpstr>
      <vt:lpstr>التحويل بين الانظمة</vt:lpstr>
      <vt:lpstr>عرض تقديمي في PowerPoint</vt:lpstr>
      <vt:lpstr>التحويل إلى غراد: gon=109×25.5125≈28.347 gongon=910​×25.5125≈28.347 gon 45​=0.0125° الدقائق → درجات: 3060=0.5°6030​=0.5° المجموع: 25+0.5+0.0125=25.5125°25+0.5+0.0125=25.5125° التحويل إلى راديان: rad=π180×25.5125≈0.445 radrad=180π​×25.5125≈0.445 rad التحويل إلى غراد: gon=109×25.5125≈28.347 gongon=910​×25.5125≈28.347 gon </vt:lpstr>
      <vt:lpstr>شكراً لحسن اصغائكم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مجتبى الخفاجي</dc:creator>
  <cp:lastModifiedBy>مجتبى الخفاجي</cp:lastModifiedBy>
  <cp:revision>28</cp:revision>
  <dcterms:created xsi:type="dcterms:W3CDTF">2025-04-12T18:30:57Z</dcterms:created>
  <dcterms:modified xsi:type="dcterms:W3CDTF">2025-06-10T15:20:48Z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