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685" r:id="rId3"/>
  </p:sldMasterIdLst>
  <p:notesMasterIdLst>
    <p:notesMasterId r:id="rId37"/>
  </p:notesMasterIdLst>
  <p:sldIdLst>
    <p:sldId id="287" r:id="rId4"/>
    <p:sldId id="277" r:id="rId5"/>
    <p:sldId id="274" r:id="rId6"/>
    <p:sldId id="273" r:id="rId7"/>
    <p:sldId id="275" r:id="rId8"/>
    <p:sldId id="272" r:id="rId9"/>
    <p:sldId id="268" r:id="rId10"/>
    <p:sldId id="271" r:id="rId11"/>
    <p:sldId id="270" r:id="rId12"/>
    <p:sldId id="269" r:id="rId13"/>
    <p:sldId id="263" r:id="rId14"/>
    <p:sldId id="266" r:id="rId15"/>
    <p:sldId id="267" r:id="rId16"/>
    <p:sldId id="259" r:id="rId17"/>
    <p:sldId id="265" r:id="rId18"/>
    <p:sldId id="279" r:id="rId19"/>
    <p:sldId id="284" r:id="rId20"/>
    <p:sldId id="285" r:id="rId21"/>
    <p:sldId id="292" r:id="rId22"/>
    <p:sldId id="286" r:id="rId23"/>
    <p:sldId id="288" r:id="rId24"/>
    <p:sldId id="283" r:id="rId25"/>
    <p:sldId id="281" r:id="rId26"/>
    <p:sldId id="280" r:id="rId27"/>
    <p:sldId id="264" r:id="rId28"/>
    <p:sldId id="278" r:id="rId29"/>
    <p:sldId id="262" r:id="rId30"/>
    <p:sldId id="261" r:id="rId31"/>
    <p:sldId id="260" r:id="rId32"/>
    <p:sldId id="257" r:id="rId33"/>
    <p:sldId id="258" r:id="rId34"/>
    <p:sldId id="282" r:id="rId35"/>
    <p:sldId id="293" r:id="rId36"/>
  </p:sldIdLst>
  <p:sldSz cx="9144000" cy="5143500" type="screen16x9"/>
  <p:notesSz cx="6858000" cy="9144000"/>
  <p:defaultTextStyle>
    <a:defPPr>
      <a:defRPr lang="ar-IQ"/>
    </a:defPPr>
    <a:lvl1pPr marL="0" algn="r" defTabSz="914355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r" defTabSz="914355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5" algn="r" defTabSz="914355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r" defTabSz="914355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r" defTabSz="914355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r" defTabSz="914355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4" algn="r" defTabSz="914355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r" defTabSz="914355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r" defTabSz="914355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17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84379" autoAdjust="0"/>
    <p:restoredTop sz="94169" autoAdjust="0"/>
  </p:normalViewPr>
  <p:slideViewPr>
    <p:cSldViewPr>
      <p:cViewPr>
        <p:scale>
          <a:sx n="100" d="100"/>
          <a:sy n="100" d="100"/>
        </p:scale>
        <p:origin x="-900" y="-2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4" d="100"/>
        <a:sy n="7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47B7804-EDBB-464D-B120-6957F505D7E5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8A237E0-C332-48F2-8259-DAFB4235769D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01844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355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r" defTabSz="914355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5" algn="r" defTabSz="914355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r" defTabSz="914355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r" defTabSz="914355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r" defTabSz="914355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4" algn="r" defTabSz="914355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r" defTabSz="914355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r" defTabSz="914355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92804-03A6-47F6-A893-4DDB8903A808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8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92804-03A6-47F6-A893-4DDB8903A808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841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99F-1CA5-4C25-ADA4-82F535B0336B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3549-B2AE-41D5-A880-A1BF0D0B8B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073577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99F-1CA5-4C25-ADA4-82F535B0336B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3549-B2AE-41D5-A880-A1BF0D0B8B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131705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99F-1CA5-4C25-ADA4-82F535B0336B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3549-B2AE-41D5-A880-A1BF0D0B8B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27188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BC7A07-96C3-42AF-943D-953C86C3D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7854" y="1097668"/>
            <a:ext cx="6858000" cy="1790700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CEE38DF-F503-4E79-B1B0-16489708A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7854" y="2957425"/>
            <a:ext cx="6858000" cy="1241822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baseline="0"/>
            </a:lvl1pPr>
            <a:lvl2pPr marL="457178" indent="0" algn="ctr">
              <a:buNone/>
              <a:defRPr sz="2000"/>
            </a:lvl2pPr>
            <a:lvl3pPr marL="914355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4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="" xmlns:a16="http://schemas.microsoft.com/office/drawing/2014/main" id="{46538D75-00C2-DE73-4C65-FE94AC658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6" name="Footer Placeholder 15">
            <a:extLst>
              <a:ext uri="{FF2B5EF4-FFF2-40B4-BE49-F238E27FC236}">
                <a16:creationId xmlns="" xmlns:a16="http://schemas.microsoft.com/office/drawing/2014/main" id="{6B601B81-68C1-B63A-105C-EC637DF5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="" xmlns:a16="http://schemas.microsoft.com/office/drawing/2014/main" id="{E9F3E495-0415-392A-9A07-34555BBC7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78786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914413-82C1-4EBC-8C6B-BC5F842D1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28F029A-192E-4A44-ACC7-6C5212C77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468" y="1369221"/>
            <a:ext cx="7886700" cy="3154787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="" xmlns:a16="http://schemas.microsoft.com/office/drawing/2014/main" id="{A25CBB87-BE9B-82CE-8A24-F21EEA036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="" xmlns:a16="http://schemas.microsoft.com/office/drawing/2014/main" id="{B2131628-C033-9728-C4CF-90CDBCB89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="" xmlns:a16="http://schemas.microsoft.com/office/drawing/2014/main" id="{B67216CA-9A26-BBE7-68A3-9237D22CD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49874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CAF4BC-D1E9-40F0-A26B-9EA9B6B69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68" y="811459"/>
            <a:ext cx="7886700" cy="213955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F7974A6-FAB9-47DA-8F1A-701DFC8DF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468" y="2971252"/>
            <a:ext cx="7886700" cy="1125140"/>
          </a:xfrm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="" xmlns:a16="http://schemas.microsoft.com/office/drawing/2014/main" id="{6B034DD9-4A61-318F-88CF-79721B55A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1" name="Footer Placeholder 10">
            <a:extLst>
              <a:ext uri="{FF2B5EF4-FFF2-40B4-BE49-F238E27FC236}">
                <a16:creationId xmlns="" xmlns:a16="http://schemas.microsoft.com/office/drawing/2014/main" id="{D496DA99-E916-9F7C-9E88-AA06046A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21CC86B5-B6B3-4633-0D90-AACB44D0D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20537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78F7F10-35F6-E392-D41B-3CD300D5CCF8}"/>
              </a:ext>
            </a:extLst>
          </p:cNvPr>
          <p:cNvSpPr/>
          <p:nvPr/>
        </p:nvSpPr>
        <p:spPr>
          <a:xfrm>
            <a:off x="0" y="514350"/>
            <a:ext cx="8620506" cy="411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8E264F76-994F-4AB5-B17B-46C0C2FA5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5A69B3B-A540-4556-98C8-1F49704A7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5468" y="1369221"/>
            <a:ext cx="3886200" cy="3154787"/>
          </a:xfrm>
        </p:spPr>
        <p:txBody>
          <a:bodyPr vert="horz" lIns="91436" tIns="45718" rIns="91436" bIns="45718" rtlCol="0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>
              <a:buChar char="¬"/>
            </a:pPr>
            <a:r>
              <a:rPr lang="en-US"/>
              <a:t>Click to edit Master text styles</a:t>
            </a:r>
          </a:p>
          <a:p>
            <a:pPr lvl="1">
              <a:buChar char="¬"/>
            </a:pPr>
            <a:r>
              <a:rPr lang="en-US"/>
              <a:t>Second level</a:t>
            </a:r>
          </a:p>
          <a:p>
            <a:pPr lvl="2">
              <a:buChar char="¬"/>
            </a:pPr>
            <a:r>
              <a:rPr lang="en-US"/>
              <a:t>Third level</a:t>
            </a:r>
          </a:p>
          <a:p>
            <a:pPr lvl="3">
              <a:buChar char="¬"/>
            </a:pPr>
            <a:r>
              <a:rPr lang="en-US"/>
              <a:t>Fourth level</a:t>
            </a:r>
          </a:p>
          <a:p>
            <a:pPr lvl="4">
              <a:buChar char="¬"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EC72438-7C63-48F2-9D6F-2461BFD6D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7136" y="1369221"/>
            <a:ext cx="3885035" cy="3154787"/>
          </a:xfrm>
        </p:spPr>
        <p:txBody>
          <a:bodyPr/>
          <a:lstStyle>
            <a:lvl1pPr marL="228588" indent="-228588">
              <a:buFont typeface="Wingdings 2" panose="05020102010507070707" pitchFamily="18" charset="2"/>
              <a:buChar char="¬"/>
              <a:defRPr/>
            </a:lvl1pPr>
            <a:lvl2pPr marL="685766" indent="-228588">
              <a:buFont typeface="Wingdings 2" panose="05020102010507070707" pitchFamily="18" charset="2"/>
              <a:buChar char="¬"/>
              <a:defRPr/>
            </a:lvl2pPr>
            <a:lvl3pPr marL="1142944" indent="-228588">
              <a:buFont typeface="Wingdings 2" panose="05020102010507070707" pitchFamily="18" charset="2"/>
              <a:buChar char="¬"/>
              <a:defRPr/>
            </a:lvl3pPr>
            <a:lvl4pPr marL="1600120" indent="-228588">
              <a:buFont typeface="Wingdings 2" panose="05020102010507070707" pitchFamily="18" charset="2"/>
              <a:buChar char="¬"/>
              <a:defRPr/>
            </a:lvl4pPr>
            <a:lvl5pPr marL="2057297" indent="-228588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="" xmlns:a16="http://schemas.microsoft.com/office/drawing/2014/main" id="{35274CEC-210E-BC97-9B79-A7D801E4B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6" name="Footer Placeholder 15">
            <a:extLst>
              <a:ext uri="{FF2B5EF4-FFF2-40B4-BE49-F238E27FC236}">
                <a16:creationId xmlns="" xmlns:a16="http://schemas.microsoft.com/office/drawing/2014/main" id="{486B3D53-F805-C08E-2359-498218FC6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="" xmlns:a16="http://schemas.microsoft.com/office/drawing/2014/main" id="{61C4695B-D7BD-45F7-EB23-6FDAF2410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089983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4A1F52B7-5271-53AA-8260-0CF50FF8DA3C}"/>
              </a:ext>
            </a:extLst>
          </p:cNvPr>
          <p:cNvSpPr/>
          <p:nvPr/>
        </p:nvSpPr>
        <p:spPr>
          <a:xfrm>
            <a:off x="0" y="514350"/>
            <a:ext cx="8620506" cy="411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634" y="273847"/>
            <a:ext cx="7886700" cy="994172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F95DDA7-4AAD-4EBE-880C-200E5F10A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636" y="1260872"/>
            <a:ext cx="3868340" cy="617934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9717496-E470-4CF6-884C-F07390A46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6636" y="1878806"/>
            <a:ext cx="3868340" cy="26451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8C438EA-D381-4F22-A911-ECDD6D04FB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15942" y="1260872"/>
            <a:ext cx="3887391" cy="617934"/>
          </a:xfrm>
        </p:spPr>
        <p:txBody>
          <a:bodyPr anchor="b">
            <a:normAutofit/>
          </a:bodyPr>
          <a:lstStyle>
            <a:lvl1pPr marL="0" indent="0">
              <a:buNone/>
              <a:defRPr sz="3200" b="0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3F255FA-A04D-49F2-8DB4-3CC082D0D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15942" y="1878806"/>
            <a:ext cx="3887391" cy="26451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="" xmlns:a16="http://schemas.microsoft.com/office/drawing/2014/main" id="{7198C3F1-4E77-7888-CDB8-CF9406E4A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1" name="Footer Placeholder 10">
            <a:extLst>
              <a:ext uri="{FF2B5EF4-FFF2-40B4-BE49-F238E27FC236}">
                <a16:creationId xmlns="" xmlns:a16="http://schemas.microsoft.com/office/drawing/2014/main" id="{493561D3-90F6-AD82-BCFE-90F9427D8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932F9B33-3FA7-526F-7B45-342EB64A1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761776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91F235-FBFF-453E-B90A-5758ED47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68" y="703732"/>
            <a:ext cx="7886700" cy="994172"/>
          </a:xfrm>
        </p:spPr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="" xmlns:a16="http://schemas.microsoft.com/office/drawing/2014/main" id="{A9328E63-E075-39E2-BAA7-30CCAE2E7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="" xmlns:a16="http://schemas.microsoft.com/office/drawing/2014/main" id="{2A5894A5-0E01-F43E-C68A-2EFAB2EB8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7250128C-CE40-2B40-1B89-7E9AAAAC4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06261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E281B99-C6A0-F92A-BDD3-BB362196501C}"/>
              </a:ext>
            </a:extLst>
          </p:cNvPr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EB8367C-67E1-A50A-1584-F859A6FED9C9}"/>
              </a:ext>
            </a:extLst>
          </p:cNvPr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bg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ABB8861-51D7-741E-6B2C-25412D40E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3D69A2F-0657-B33B-8334-C458A9538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EB4FC84-48ED-0480-2497-FCD84C12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125312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712261-8522-4437-B612-7C7100D1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71" y="342900"/>
            <a:ext cx="7884319" cy="1200150"/>
          </a:xfrm>
        </p:spPr>
        <p:txBody>
          <a:bodyPr anchor="b">
            <a:normAutofit/>
          </a:bodyPr>
          <a:lstStyle>
            <a:lvl1pPr>
              <a:defRPr sz="5200">
                <a:latin typeface="Dante (Headings)2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1BAA0AF-3F50-42BD-84B4-E70C3D004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123" y="1649507"/>
            <a:ext cx="4629150" cy="2746283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99C702B-2C4D-4590-8BEE-31940145C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5468" y="1649508"/>
            <a:ext cx="2949178" cy="2752235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178" indent="0">
              <a:buNone/>
              <a:defRPr sz="1400"/>
            </a:lvl2pPr>
            <a:lvl3pPr marL="914355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4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="" xmlns:a16="http://schemas.microsoft.com/office/drawing/2014/main" id="{23F37370-7C05-0AAE-A0C3-9EE620A84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="" xmlns:a16="http://schemas.microsoft.com/office/drawing/2014/main" id="{0900B8E3-39E6-A88A-BBFB-717596EB3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348E340D-1840-D987-3EEA-963BDDE31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70466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99F-1CA5-4C25-ADA4-82F535B0336B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3549-B2AE-41D5-A880-A1BF0D0B8B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915957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95334B-3019-4CA1-B658-779001922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68" y="342900"/>
            <a:ext cx="2949178" cy="1200150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FD3CC12-FD6B-41A3-BF67-D600CC438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85957" y="740572"/>
            <a:ext cx="4629150" cy="365521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0DDB2BD5-DC18-460B-BFCC-5B2447D2B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5468" y="1649508"/>
            <a:ext cx="2949178" cy="2752235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178" indent="0">
              <a:buNone/>
              <a:defRPr sz="1400"/>
            </a:lvl2pPr>
            <a:lvl3pPr marL="914355" indent="0">
              <a:buNone/>
              <a:defRPr sz="1200"/>
            </a:lvl3pPr>
            <a:lvl4pPr marL="1371532" indent="0">
              <a:buNone/>
              <a:defRPr sz="1000"/>
            </a:lvl4pPr>
            <a:lvl5pPr marL="1828709" indent="0">
              <a:buNone/>
              <a:defRPr sz="1000"/>
            </a:lvl5pPr>
            <a:lvl6pPr marL="2285886" indent="0">
              <a:buNone/>
              <a:defRPr sz="1000"/>
            </a:lvl6pPr>
            <a:lvl7pPr marL="2743064" indent="0">
              <a:buNone/>
              <a:defRPr sz="1000"/>
            </a:lvl7pPr>
            <a:lvl8pPr marL="3200240" indent="0">
              <a:buNone/>
              <a:defRPr sz="1000"/>
            </a:lvl8pPr>
            <a:lvl9pPr marL="365741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="" xmlns:a16="http://schemas.microsoft.com/office/drawing/2014/main" id="{90F28E44-58BB-553B-BBD0-F292C66CC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0" name="Footer Placeholder 9">
            <a:extLst>
              <a:ext uri="{FF2B5EF4-FFF2-40B4-BE49-F238E27FC236}">
                <a16:creationId xmlns="" xmlns:a16="http://schemas.microsoft.com/office/drawing/2014/main" id="{8F22D156-E5FE-F118-0553-B401F1965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="" xmlns:a16="http://schemas.microsoft.com/office/drawing/2014/main" id="{88AEE0A6-6120-9BA2-5751-E0E2D8CF0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813343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7D930A-6467-4C46-BA13-A0F5EC12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841977A-7872-4BE8-8C5C-D2099BEDB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B2268C47-2910-B99C-EC67-F6649ADC2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8019515-4A04-FBE0-E89C-86ECBB7E9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3D9C272-2490-C827-9BE5-9CEE41850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623201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D76A9FC-D582-4FC8-B641-9F77B4DD1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244601" y="273846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23A1683-12F6-4BA6-AD1A-F98C60951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29576" y="273846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BFF68BE-C313-C839-B719-0339AC344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14F4E5F-FFF4-F934-3DD9-134F8D242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CFE0F82-88EB-FAE2-FC02-99D5EE301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282890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EF7D84AA-0BCE-9C85-4510-34EBAE0617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143" y="531717"/>
            <a:ext cx="9145145" cy="4097920"/>
            <a:chOff x="-1524" y="708955"/>
            <a:chExt cx="12193526" cy="5463893"/>
          </a:xfrm>
        </p:grpSpPr>
        <p:sp>
          <p:nvSpPr>
            <p:cNvPr id="5" name="Rectangle 4">
              <a:extLst>
                <a:ext uri="{FF2B5EF4-FFF2-40B4-BE49-F238E27FC236}">
                  <a16:creationId xmlns="" xmlns:a16="http://schemas.microsoft.com/office/drawing/2014/main" id="{E41002A6-9DB7-26A1-2425-8C496B953CA4}"/>
                </a:ext>
              </a:extLst>
            </p:cNvPr>
            <p:cNvSpPr/>
            <p:nvPr userDrawn="1"/>
          </p:nvSpPr>
          <p:spPr>
            <a:xfrm>
              <a:off x="-1524" y="709613"/>
              <a:ext cx="12192000" cy="5463235"/>
            </a:xfrm>
            <a:prstGeom prst="rect">
              <a:avLst/>
            </a:prstGeom>
            <a:solidFill>
              <a:schemeClr val="accent3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25" name="Graphic 24">
              <a:extLst>
                <a:ext uri="{FF2B5EF4-FFF2-40B4-BE49-F238E27FC236}">
                  <a16:creationId xmlns="" xmlns:a16="http://schemas.microsoft.com/office/drawing/2014/main" id="{9F029623-B14D-1CDC-9D8F-47D563937B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43670" t="-7182" r="-9886" b="52046"/>
            <a:stretch/>
          </p:blipFill>
          <p:spPr>
            <a:xfrm>
              <a:off x="-1" y="1162050"/>
              <a:ext cx="5568949" cy="5009032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="" xmlns:a16="http://schemas.microsoft.com/office/drawing/2014/main" id="{B4D8031F-ED2A-8D7E-D369-6BF3256FE3F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256" t="-7183" r="44925" b="48899"/>
            <a:stretch/>
          </p:blipFill>
          <p:spPr>
            <a:xfrm rot="16200000">
              <a:off x="7239292" y="366674"/>
              <a:ext cx="4610430" cy="5294991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="" xmlns:a16="http://schemas.microsoft.com/office/drawing/2014/main" id="{8A28D3FB-54EA-410D-A062-8F118E5D0CD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622138" y="4208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6593477A-1279-4BCC-8257-14CC2361F89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43" y="4629150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="" xmlns:a16="http://schemas.microsoft.com/office/drawing/2014/main" id="{97F04C86-E215-DFBB-8302-70BCCDFC2D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31717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CF29577F-647F-5850-5636-6ED05B99595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21121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F7CBFB4F-DC16-FC59-E9E7-B92910449E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62322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A3690604-E7DB-AFA3-7E13-CAFF46FF50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709760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E2874C2-BA39-4778-DC11-487CC4FCAD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703781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46D6334D-FB4A-4843-F2FB-1CAC50021C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440219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="" xmlns:a16="http://schemas.microsoft.com/office/drawing/2014/main" id="{FC043C06-5053-E291-E708-44B684DC52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99" y="836378"/>
            <a:ext cx="6400602" cy="3491539"/>
          </a:xfrm>
        </p:spPr>
        <p:txBody>
          <a:bodyPr>
            <a:noAutofit/>
          </a:bodyPr>
          <a:lstStyle>
            <a:lvl1pPr algn="ctr">
              <a:defRPr sz="72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104167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4F9E0CFE-F27B-4D50-AA2F-7146CA90E1F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86" y="1603717"/>
            <a:ext cx="9141714" cy="3025434"/>
          </a:xfrm>
          <a:prstGeom prst="rect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="" xmlns:a16="http://schemas.microsoft.com/office/drawing/2014/main" id="{2C488A36-B0CB-7B46-C2A6-BA57D39EC4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27860" r="37853" b="27738"/>
          <a:stretch/>
        </p:blipFill>
        <p:spPr>
          <a:xfrm>
            <a:off x="5221569" y="1607343"/>
            <a:ext cx="3920149" cy="302537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="" xmlns:a16="http://schemas.microsoft.com/office/drawing/2014/main" id="{A8614BA2-9387-F1B5-B7DB-B34DAE90FE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636" y="273847"/>
            <a:ext cx="8084203" cy="99417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="" xmlns:a16="http://schemas.microsoft.com/office/drawing/2014/main" id="{6994EC89-4FAE-445C-A6E8-D55E4A34DE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7175" y="1762581"/>
            <a:ext cx="8083666" cy="2707096"/>
          </a:xfrm>
        </p:spPr>
        <p:txBody>
          <a:bodyPr anchor="ctr" anchorCtr="0">
            <a:normAutofit/>
          </a:bodyPr>
          <a:lstStyle>
            <a:lvl1pPr>
              <a:buNone/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09ECF93F-3E86-4C44-BAF1-ADE160CADF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622138" y="4208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5">
            <a:extLst>
              <a:ext uri="{FF2B5EF4-FFF2-40B4-BE49-F238E27FC236}">
                <a16:creationId xmlns="" xmlns:a16="http://schemas.microsoft.com/office/drawing/2014/main" id="{7A80DA6A-71F3-6286-F60A-EEEC918871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7364" y="0"/>
            <a:ext cx="514350" cy="51435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75F98B46-5DFC-3487-EB05-148905CA650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03716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="" xmlns:a16="http://schemas.microsoft.com/office/drawing/2014/main" id="{5D768F8E-3DFF-8D92-E3CF-5AE5F6DA54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534321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2E83A1EA-5EE3-D81A-D135-860F481F67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698545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44EA58FF-2FB1-3B78-FDCF-E5DC2EFE5D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629150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901129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60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BC2EA47A-F66B-4005-A5A4-458E90C096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175" y="432199"/>
            <a:ext cx="4234906" cy="3971528"/>
          </a:xfrm>
        </p:spPr>
        <p:txBody>
          <a:bodyPr anchor="ctr" anchorCtr="0">
            <a:normAutofit/>
          </a:bodyPr>
          <a:lstStyle>
            <a:lvl1pPr algn="l">
              <a:lnSpc>
                <a:spcPts val="4350"/>
              </a:lnSpc>
              <a:defRPr sz="4400"/>
            </a:lvl1pPr>
          </a:lstStyle>
          <a:p>
            <a:pPr algn="l">
              <a:lnSpc>
                <a:spcPts val="5800"/>
              </a:lnSpc>
            </a:pPr>
            <a:r>
              <a:rPr lang="en-US" sz="4800" dirty="0"/>
              <a:t>Click to add title 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="" xmlns:a16="http://schemas.microsoft.com/office/drawing/2014/main" id="{6379D45C-F78A-E101-CD9D-C98EA6E6C5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62325" y="1"/>
            <a:ext cx="3759815" cy="5143499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862024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BC2EA47A-F66B-4005-A5A4-458E90C096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175" y="432199"/>
            <a:ext cx="4234906" cy="2478371"/>
          </a:xfrm>
        </p:spPr>
        <p:txBody>
          <a:bodyPr anchor="b" anchorCtr="0">
            <a:normAutofit/>
          </a:bodyPr>
          <a:lstStyle>
            <a:lvl1pPr algn="l">
              <a:lnSpc>
                <a:spcPts val="4350"/>
              </a:lnSpc>
              <a:defRPr sz="4400"/>
            </a:lvl1pPr>
          </a:lstStyle>
          <a:p>
            <a:pPr algn="l">
              <a:lnSpc>
                <a:spcPts val="5800"/>
              </a:lnSpc>
            </a:pPr>
            <a:r>
              <a:rPr lang="en-US" sz="4800" dirty="0"/>
              <a:t>Click to add title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9415B1A-CA14-E219-0C7F-0B38B168475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62322" y="4"/>
            <a:ext cx="3759816" cy="5143499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92BA35BB-6689-91C0-7D75-944092B3CD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703781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171949B5-8206-3159-8E9E-E95F2A9AA4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4862322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B997BFBC-DA17-6BEB-A937-333E9504DD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4772677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="" xmlns:a16="http://schemas.microsoft.com/office/drawing/2014/main" id="{DF9A5C70-EFC4-1BAB-285F-B317FAF474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709" y="3111103"/>
            <a:ext cx="4255295" cy="114657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="" xmlns:a16="http://schemas.microsoft.com/office/drawing/2014/main" id="{C073F905-5A3E-F9EB-B095-7A3A17C1ED3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2249" t="13424" r="28018" b="11087"/>
          <a:stretch/>
        </p:blipFill>
        <p:spPr>
          <a:xfrm>
            <a:off x="4854321" y="0"/>
            <a:ext cx="376781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6739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E77B93E-437F-D9D6-D3D1-6DE5F025A4C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58150" y="4"/>
            <a:ext cx="563988" cy="5143499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="" xmlns:a16="http://schemas.microsoft.com/office/drawing/2014/main" id="{B74AAE1C-171A-32A3-E6FD-75252CAB875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41796" t="12194" r="49125" b="12256"/>
          <a:stretch/>
        </p:blipFill>
        <p:spPr>
          <a:xfrm>
            <a:off x="8049497" y="-4207"/>
            <a:ext cx="572643" cy="514770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="" xmlns:a16="http://schemas.microsoft.com/office/drawing/2014/main" id="{F581E4B7-6D97-63BF-7E87-5E71F8BD8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633" y="273847"/>
            <a:ext cx="7300154" cy="99417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5B630934-DBD2-4535-961F-B198ABA2D05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333" y="1649186"/>
            <a:ext cx="7305887" cy="250898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 baseline="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0020D2A6-7700-487F-AC7E-A5A2C30DC1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622138" y="4208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5FC30D6A-6415-42E1-89E9-EF806C3FE33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43" y="4629150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5">
            <a:extLst>
              <a:ext uri="{FF2B5EF4-FFF2-40B4-BE49-F238E27FC236}">
                <a16:creationId xmlns="" xmlns:a16="http://schemas.microsoft.com/office/drawing/2014/main" id="{E05DBF26-BAB3-D5FD-5EA7-310263D4C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7364" y="0"/>
            <a:ext cx="514350" cy="51435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6940584B-2A03-52F7-B667-9CD1A2BD78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703781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4A3C0872-DC48-53B1-8569-7A913D92D8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058150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A635D700-0F05-E0E7-FB42-2FC890C26C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7973078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E5C00B3F-62BE-8535-5239-46279DF1B7E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539343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2591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="" xmlns:a16="http://schemas.microsoft.com/office/drawing/2014/main" id="{DB7AE2FB-B934-16AA-2537-04016B7F1A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175" y="432199"/>
            <a:ext cx="4234906" cy="2478371"/>
          </a:xfrm>
        </p:spPr>
        <p:txBody>
          <a:bodyPr anchor="b" anchorCtr="0">
            <a:normAutofit/>
          </a:bodyPr>
          <a:lstStyle>
            <a:lvl1pPr algn="l">
              <a:lnSpc>
                <a:spcPts val="4350"/>
              </a:lnSpc>
              <a:defRPr sz="4400"/>
            </a:lvl1pPr>
          </a:lstStyle>
          <a:p>
            <a:pPr algn="l">
              <a:lnSpc>
                <a:spcPts val="5800"/>
              </a:lnSpc>
            </a:pPr>
            <a:r>
              <a:rPr lang="en-US" sz="4800" dirty="0"/>
              <a:t>Click to add title 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="" xmlns:a16="http://schemas.microsoft.com/office/drawing/2014/main" id="{B5241927-0828-2C0E-290E-E82A357BC8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709" y="3111103"/>
            <a:ext cx="4255295" cy="114657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="" xmlns:a16="http://schemas.microsoft.com/office/drawing/2014/main" id="{6379D45C-F78A-E101-CD9D-C98EA6E6C5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62325" y="1"/>
            <a:ext cx="3759815" cy="5143499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A4F6DF6-2D97-1E21-15A5-D0E9397E2F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8628496" y="1996050"/>
            <a:ext cx="515507" cy="461665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098" rtlCol="0" anchor="ctr">
            <a:spAutoFit/>
          </a:bodyPr>
          <a:lstStyle/>
          <a:p>
            <a:pPr algn="ctr" defTabSz="825458" rtl="0" hangingPunct="0"/>
            <a:endParaRPr lang="en-US" sz="30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03066699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D8B6FBD3-8FFB-2E51-CAC4-CFB7B5AFBB3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8618734" y="36632"/>
            <a:ext cx="531617" cy="461665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098" rtlCol="0" anchor="ctr">
            <a:spAutoFit/>
          </a:bodyPr>
          <a:lstStyle/>
          <a:p>
            <a:pPr algn="ctr" defTabSz="825458" rtl="0" hangingPunct="0"/>
            <a:endParaRPr lang="en-US" sz="30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636" y="273847"/>
            <a:ext cx="7995263" cy="99417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9717496-E470-4CF6-884C-F07390A4688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16636" y="1649187"/>
            <a:ext cx="3868340" cy="2591944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28588">
              <a:spcBef>
                <a:spcPts val="1000"/>
              </a:spcBef>
              <a:defRPr sz="1800"/>
            </a:lvl2pPr>
            <a:lvl3pPr marL="685766">
              <a:spcBef>
                <a:spcPts val="1000"/>
              </a:spcBef>
              <a:defRPr sz="1800"/>
            </a:lvl3pPr>
            <a:lvl4pPr marL="1142944">
              <a:spcBef>
                <a:spcPts val="1000"/>
              </a:spcBef>
              <a:defRPr sz="1800"/>
            </a:lvl4pPr>
            <a:lvl5pPr marL="1600120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="" xmlns:a16="http://schemas.microsoft.com/office/drawing/2014/main" id="{7198C3F1-4E77-7888-CDB8-CF9406E4A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1" name="Footer Placeholder 10">
            <a:extLst>
              <a:ext uri="{FF2B5EF4-FFF2-40B4-BE49-F238E27FC236}">
                <a16:creationId xmlns="" xmlns:a16="http://schemas.microsoft.com/office/drawing/2014/main" id="{493561D3-90F6-AD82-BCFE-90F9427D8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2C3948"/>
                </a:solidFill>
              </a:rPr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932F9B33-3FA7-526F-7B45-342EB64A1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7364" y="0"/>
            <a:ext cx="514350" cy="514350"/>
          </a:xfrm>
        </p:spPr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="" xmlns:a16="http://schemas.microsoft.com/office/drawing/2014/main" id="{E620B83B-1673-865A-1958-873C4765EFA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443556" y="1649187"/>
            <a:ext cx="3868340" cy="2591944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28588">
              <a:spcBef>
                <a:spcPts val="1000"/>
              </a:spcBef>
              <a:defRPr sz="1800"/>
            </a:lvl2pPr>
            <a:lvl3pPr marL="685766">
              <a:spcBef>
                <a:spcPts val="1000"/>
              </a:spcBef>
              <a:defRPr sz="1800"/>
            </a:lvl3pPr>
            <a:lvl4pPr marL="1142944">
              <a:spcBef>
                <a:spcPts val="1000"/>
              </a:spcBef>
              <a:defRPr sz="1800"/>
            </a:lvl4pPr>
            <a:lvl5pPr marL="1600120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6321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99F-1CA5-4C25-ADA4-82F535B0336B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3549-B2AE-41D5-A880-A1BF0D0B8B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9141506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wo Content 2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468" y="273847"/>
            <a:ext cx="7991202" cy="99417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sz="4400" dirty="0"/>
              <a:t>Click to add title 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3F255FA-A04D-49F2-8DB4-3CC082D0DBC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329006" y="1649187"/>
            <a:ext cx="2977664" cy="258449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B845EA08-ECD8-E8B5-40BF-E899F315098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27364" y="0"/>
            <a:ext cx="514350" cy="51435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100C4E27-95CA-78A5-BD7A-6109D75C8A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8628496" y="1996050"/>
            <a:ext cx="515507" cy="461665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098" rtlCol="0" anchor="ctr">
            <a:spAutoFit/>
          </a:bodyPr>
          <a:lstStyle/>
          <a:p>
            <a:pPr algn="ctr" defTabSz="825458" rtl="0" hangingPunct="0"/>
            <a:endParaRPr lang="en-US" sz="30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="" xmlns:a16="http://schemas.microsoft.com/office/drawing/2014/main" id="{8AE4F7BC-B724-2456-4104-1C5E254EEF3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16637" y="1649187"/>
            <a:ext cx="4865931" cy="2591944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28588">
              <a:spcBef>
                <a:spcPts val="1000"/>
              </a:spcBef>
              <a:defRPr sz="1800"/>
            </a:lvl2pPr>
            <a:lvl3pPr marL="685766">
              <a:spcBef>
                <a:spcPts val="1000"/>
              </a:spcBef>
              <a:defRPr sz="1800"/>
            </a:lvl3pPr>
            <a:lvl4pPr marL="1142944">
              <a:spcBef>
                <a:spcPts val="1000"/>
              </a:spcBef>
              <a:defRPr sz="1800"/>
            </a:lvl4pPr>
            <a:lvl5pPr marL="1600120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05261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4408E76-0AE4-495F-87FB-5DD280A91DC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8618734" y="40839"/>
            <a:ext cx="531617" cy="461665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098" rtlCol="0" anchor="ctr">
            <a:spAutoFit/>
          </a:bodyPr>
          <a:lstStyle/>
          <a:p>
            <a:pPr algn="ctr" defTabSz="825458" rtl="0" hangingPunct="0"/>
            <a:endParaRPr lang="en-US" sz="30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="" xmlns:a16="http://schemas.microsoft.com/office/drawing/2014/main" id="{99F130D9-40F7-D817-3F42-72C9D58579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383" y="500686"/>
            <a:ext cx="3827038" cy="1861514"/>
          </a:xfrm>
        </p:spPr>
        <p:txBody>
          <a:bodyPr anchor="t" anchorCtr="0">
            <a:noAutofit/>
          </a:bodyPr>
          <a:lstStyle>
            <a:lvl1pPr>
              <a:defRPr sz="4400"/>
            </a:lvl1pPr>
          </a:lstStyle>
          <a:p>
            <a:r>
              <a:rPr lang="en-US" sz="4400" dirty="0"/>
              <a:t>Click to add title 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="" xmlns:a16="http://schemas.microsoft.com/office/drawing/2014/main" id="{488A7439-0E5E-18D2-A4C7-D377032ED25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51725" y="500686"/>
            <a:ext cx="4370415" cy="1861514"/>
          </a:xfrm>
        </p:spPr>
        <p:txBody>
          <a:bodyPr tIns="91436">
            <a:normAutofit/>
          </a:bodyPr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178" indent="0">
              <a:buNone/>
              <a:defRPr sz="1800">
                <a:solidFill>
                  <a:schemeClr val="tx2"/>
                </a:solidFill>
              </a:defRPr>
            </a:lvl2pPr>
            <a:lvl3pPr marL="914355" indent="0">
              <a:buNone/>
              <a:defRPr sz="1800">
                <a:solidFill>
                  <a:schemeClr val="tx2"/>
                </a:solidFill>
              </a:defRPr>
            </a:lvl3pPr>
            <a:lvl4pPr marL="1371532" indent="0">
              <a:buNone/>
              <a:defRPr sz="1800">
                <a:solidFill>
                  <a:schemeClr val="tx2"/>
                </a:solidFill>
              </a:defRPr>
            </a:lvl4pPr>
            <a:lvl5pPr marL="1828709" indent="0">
              <a:buNone/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D3471630-9EC8-4C68-B4D8-D98C242DBE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5384" y="2522221"/>
            <a:ext cx="8326754" cy="2120594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3FB3B490-399A-EF1F-9626-CCCE0F5FF3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7364" y="0"/>
            <a:ext cx="514350" cy="51435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2953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CAF4BC-D1E9-40F0-A26B-9EA9B6B697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471" y="274320"/>
            <a:ext cx="8300317" cy="994410"/>
          </a:xfrm>
        </p:spPr>
        <p:txBody>
          <a:bodyPr anchor="ctr">
            <a:normAutofit/>
          </a:bodyPr>
          <a:lstStyle>
            <a:lvl1pPr>
              <a:lnSpc>
                <a:spcPts val="2800"/>
              </a:lnSpc>
              <a:spcBef>
                <a:spcPts val="1000"/>
              </a:spcBef>
              <a:defRPr sz="4400" b="0" i="0"/>
            </a:lvl1pPr>
          </a:lstStyle>
          <a:p>
            <a:r>
              <a:rPr lang="en-US" sz="4400" dirty="0"/>
              <a:t>Click to add title 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CA6BF945-F985-4A89-9868-A82E90E1054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8628496" y="1996050"/>
            <a:ext cx="515507" cy="461665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098" rtlCol="0" anchor="ctr">
            <a:spAutoFit/>
          </a:bodyPr>
          <a:lstStyle/>
          <a:p>
            <a:pPr algn="ctr" defTabSz="825458" rtl="0" hangingPunct="0"/>
            <a:endParaRPr lang="en-US" sz="30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="" xmlns:a16="http://schemas.microsoft.com/office/drawing/2014/main" id="{8A7B33CF-0773-56F3-9F3B-1619AA6667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5471" y="1642036"/>
            <a:ext cx="2676743" cy="2638259"/>
          </a:xfrm>
        </p:spPr>
        <p:txBody>
          <a:bodyPr tIns="0" bIns="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="" xmlns:a16="http://schemas.microsoft.com/office/drawing/2014/main" id="{EB4A43A1-5A81-D0D1-BD71-0485EDDD4CC8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76105" y="1642035"/>
            <a:ext cx="4924327" cy="263826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E6A39699-E09B-80CC-75A3-1A20865AB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7364" y="0"/>
            <a:ext cx="514350" cy="51435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522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wo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2F9955-0460-4A20-8FC6-3005955600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468" y="273847"/>
            <a:ext cx="7991202" cy="99417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 sz="4400" dirty="0"/>
              <a:t>Click to add title 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3F255FA-A04D-49F2-8DB4-3CC082D0DBC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10243" y="1649187"/>
            <a:ext cx="2977664" cy="258449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9717496-E470-4CF6-884C-F07390A4688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690910" y="1649187"/>
            <a:ext cx="4615760" cy="258449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A53A46AB-E26C-4F66-A0B8-4CDBD5F401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8620530" y="3693420"/>
            <a:ext cx="524608" cy="461665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098" rtlCol="0" anchor="ctr">
            <a:spAutoFit/>
          </a:bodyPr>
          <a:lstStyle/>
          <a:p>
            <a:pPr algn="ctr" defTabSz="825458" rtl="0" hangingPunct="0"/>
            <a:endParaRPr lang="en-US" sz="30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B845EA08-ECD8-E8B5-40BF-E899F315098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27364" y="0"/>
            <a:ext cx="514350" cy="51435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1126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914413-82C1-4EBC-8C6B-BC5F842D13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468" y="273847"/>
            <a:ext cx="7996428" cy="994172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44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="" xmlns:a16="http://schemas.microsoft.com/office/drawing/2014/main" id="{A25CBB87-BE9B-82CE-8A24-F21EEA036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="" xmlns:a16="http://schemas.microsoft.com/office/drawing/2014/main" id="{B2131628-C033-9728-C4CF-90CDBCB89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="" xmlns:a16="http://schemas.microsoft.com/office/drawing/2014/main" id="{B67216CA-9A26-BBE7-68A3-9237D22CD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5" name="Table Placeholder 4">
            <a:extLst>
              <a:ext uri="{FF2B5EF4-FFF2-40B4-BE49-F238E27FC236}">
                <a16:creationId xmlns="" xmlns:a16="http://schemas.microsoft.com/office/drawing/2014/main" id="{402F1FD3-6A03-65D9-EE3B-3A0AE0FD8D8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315516" y="1642035"/>
            <a:ext cx="7996380" cy="261819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2262389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79BDEB7A-D103-487A-8C1B-9145FB24B6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176" y="404624"/>
            <a:ext cx="3921295" cy="202289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sz="4800" dirty="0"/>
              <a:t>Click to add title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F3017A3E-25F7-41D5-AABB-24D0E2673A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7173" y="2516063"/>
            <a:ext cx="3921294" cy="1936853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505C0C26-4C66-47DC-B079-5B94C22F15B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43" y="4629150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A07E30B1-7066-9D31-7A11-7B81B65DD8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622138" y="4208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972E672D-C862-C853-0730-15E3C4953D67}"/>
              </a:ext>
            </a:extLst>
          </p:cNvPr>
          <p:cNvSpPr/>
          <p:nvPr userDrawn="1"/>
        </p:nvSpPr>
        <p:spPr>
          <a:xfrm>
            <a:off x="7413172" y="4"/>
            <a:ext cx="1208966" cy="5143499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910336ED-3DCB-4524-8A3F-9FBBD0B18E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703781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2815F86B-1A6A-ECD5-F63A-4280BADEF7C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7413173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7B5534F0-444E-1FA5-FC8F-F04505FC0F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7326467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5119972F-DA18-8749-FF59-A83CA1E1F4A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7029371" y="4208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067D80A1-B7E7-2F80-975E-2E87C591BB67}"/>
              </a:ext>
            </a:extLst>
          </p:cNvPr>
          <p:cNvSpPr/>
          <p:nvPr userDrawn="1"/>
        </p:nvSpPr>
        <p:spPr>
          <a:xfrm>
            <a:off x="5820406" y="4"/>
            <a:ext cx="1208966" cy="5143499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BE88F6AB-6890-F7DE-7C01-CE237F77860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7111014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5F6575E3-45E3-206E-9037-D8FD562B72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820406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9BE4BC31-600E-ECD3-1E7F-FE4F6F720A6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733700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Graphic 33">
            <a:extLst>
              <a:ext uri="{FF2B5EF4-FFF2-40B4-BE49-F238E27FC236}">
                <a16:creationId xmlns="" xmlns:a16="http://schemas.microsoft.com/office/drawing/2014/main" id="{3F8CA839-B327-1ECD-C35D-02164F5BBD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1706" t="12194" r="49126" b="12256"/>
          <a:stretch/>
        </p:blipFill>
        <p:spPr>
          <a:xfrm>
            <a:off x="7413172" y="-4207"/>
            <a:ext cx="1208966" cy="5147706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="" xmlns:a16="http://schemas.microsoft.com/office/drawing/2014/main" id="{E1A97957-D274-4D24-1862-D53BF72826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0790" t="12194" r="70042" b="12256"/>
          <a:stretch/>
        </p:blipFill>
        <p:spPr>
          <a:xfrm>
            <a:off x="5815342" y="4208"/>
            <a:ext cx="1208966" cy="514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0638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BC7A07-96C3-42AF-943D-953C86C3DA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7854" y="1097668"/>
            <a:ext cx="6858000" cy="1790700"/>
          </a:xfrm>
        </p:spPr>
        <p:txBody>
          <a:bodyPr anchor="b">
            <a:normAutofit/>
          </a:bodyPr>
          <a:lstStyle>
            <a:lvl1pPr algn="ctr">
              <a:lnSpc>
                <a:spcPct val="90000"/>
              </a:lnSpc>
              <a:defRPr sz="3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CEE38DF-F503-4E79-B1B0-16489708A1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17854" y="2957424"/>
            <a:ext cx="6858000" cy="1241822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xmlns="" id="{46538D75-00C2-DE73-4C65-FE94AC658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xmlns="" id="{6B601B81-68C1-B63A-105C-EC637DF56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xmlns="" id="{E9F3E495-0415-392A-9A07-34555BBC7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820193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914413-82C1-4EBC-8C6B-BC5F842D1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90000"/>
              </a:lnSpc>
              <a:defRPr sz="3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8F029A-192E-4A44-ACC7-6C5212C77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468" y="1369219"/>
            <a:ext cx="7886700" cy="3154787"/>
          </a:xfrm>
        </p:spPr>
        <p:txBody>
          <a:bodyPr/>
          <a:lstStyle>
            <a:lvl1pPr>
              <a:defRPr sz="1800"/>
            </a:lvl1pPr>
            <a:lvl2pPr>
              <a:defRPr sz="17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xmlns="" id="{A25CBB87-BE9B-82CE-8A24-F21EEA036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B2131628-C033-9728-C4CF-90CDBCB89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B67216CA-9A26-BBE7-68A3-9237D22CD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190473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CAF4BC-D1E9-40F0-A26B-9EA9B6B69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68" y="811456"/>
            <a:ext cx="7886700" cy="2139553"/>
          </a:xfrm>
        </p:spPr>
        <p:txBody>
          <a:bodyPr anchor="b">
            <a:norm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F7974A6-FAB9-47DA-8F1A-701DFC8DF3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468" y="2971250"/>
            <a:ext cx="7886700" cy="1125140"/>
          </a:xfrm>
        </p:spPr>
        <p:txBody>
          <a:bodyPr>
            <a:normAutofit/>
          </a:bodyPr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6B034DD9-4A61-318F-88CF-79721B55A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D496DA99-E916-9F7C-9E88-AA06046A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21CC86B5-B6B3-4633-0D90-AACB44D0D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328970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F78F7F10-35F6-E392-D41B-3CD300D5CCF8}"/>
              </a:ext>
            </a:extLst>
          </p:cNvPr>
          <p:cNvSpPr/>
          <p:nvPr/>
        </p:nvSpPr>
        <p:spPr>
          <a:xfrm>
            <a:off x="0" y="514350"/>
            <a:ext cx="8620506" cy="411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rtl="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264F76-994F-4AB5-B17B-46C0C2FA5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A69B3B-A540-4556-98C8-1F49704A79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5468" y="1369219"/>
            <a:ext cx="3886200" cy="3154787"/>
          </a:xfrm>
        </p:spPr>
        <p:txBody>
          <a:bodyPr vert="horz" lIns="68580" tIns="34290" rIns="68580" bIns="34290" rtlCol="0">
            <a:normAutofit/>
          </a:bodyPr>
          <a:lstStyle>
            <a:lvl1pPr>
              <a:defRPr lang="en-US" smtClean="0"/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 dirty="0"/>
            </a:lvl5pPr>
          </a:lstStyle>
          <a:p>
            <a:pPr lvl="0">
              <a:buChar char="¬"/>
            </a:pPr>
            <a:r>
              <a:rPr lang="en-US"/>
              <a:t>Click to edit Master text styles</a:t>
            </a:r>
          </a:p>
          <a:p>
            <a:pPr lvl="1">
              <a:buChar char="¬"/>
            </a:pPr>
            <a:r>
              <a:rPr lang="en-US"/>
              <a:t>Second level</a:t>
            </a:r>
          </a:p>
          <a:p>
            <a:pPr lvl="2">
              <a:buChar char="¬"/>
            </a:pPr>
            <a:r>
              <a:rPr lang="en-US"/>
              <a:t>Third level</a:t>
            </a:r>
          </a:p>
          <a:p>
            <a:pPr lvl="3">
              <a:buChar char="¬"/>
            </a:pPr>
            <a:r>
              <a:rPr lang="en-US"/>
              <a:t>Fourth level</a:t>
            </a:r>
          </a:p>
          <a:p>
            <a:pPr lvl="4">
              <a:buChar char="¬"/>
            </a:pPr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EC72438-7C63-48F2-9D6F-2461BFD6D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7133" y="1369219"/>
            <a:ext cx="3885035" cy="3154787"/>
          </a:xfrm>
        </p:spPr>
        <p:txBody>
          <a:bodyPr/>
          <a:lstStyle>
            <a:lvl1pPr marL="171450" indent="-171450">
              <a:buFont typeface="Wingdings 2" panose="05020102010507070707" pitchFamily="18" charset="2"/>
              <a:buChar char="¬"/>
              <a:defRPr/>
            </a:lvl1pPr>
            <a:lvl2pPr marL="514350" indent="-171450">
              <a:buFont typeface="Wingdings 2" panose="05020102010507070707" pitchFamily="18" charset="2"/>
              <a:buChar char="¬"/>
              <a:defRPr/>
            </a:lvl2pPr>
            <a:lvl3pPr marL="857250" indent="-171450">
              <a:buFont typeface="Wingdings 2" panose="05020102010507070707" pitchFamily="18" charset="2"/>
              <a:buChar char="¬"/>
              <a:defRPr/>
            </a:lvl3pPr>
            <a:lvl4pPr marL="1200150" indent="-171450">
              <a:buFont typeface="Wingdings 2" panose="05020102010507070707" pitchFamily="18" charset="2"/>
              <a:buChar char="¬"/>
              <a:defRPr/>
            </a:lvl4pPr>
            <a:lvl5pPr marL="1543050" indent="-171450">
              <a:buFont typeface="Wingdings 2" panose="05020102010507070707" pitchFamily="18" charset="2"/>
              <a:buChar char="¬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xmlns="" id="{35274CEC-210E-BC97-9B79-A7D801E4B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xmlns="" id="{486B3D53-F805-C08E-2359-498218FC6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xmlns="" id="{61C4695B-D7BD-45F7-EB23-6FDAF2410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05978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99F-1CA5-4C25-ADA4-82F535B0336B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3549-B2AE-41D5-A880-A1BF0D0B8B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8613517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4A1F52B7-5271-53AA-8260-0CF50FF8DA3C}"/>
              </a:ext>
            </a:extLst>
          </p:cNvPr>
          <p:cNvSpPr/>
          <p:nvPr/>
        </p:nvSpPr>
        <p:spPr>
          <a:xfrm>
            <a:off x="0" y="514350"/>
            <a:ext cx="8620506" cy="411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rtl="0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2F9955-0460-4A20-8FC6-300595560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634" y="273844"/>
            <a:ext cx="7886700" cy="994172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F95DDA7-4AAD-4EBE-880C-200E5F10A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634" y="1260872"/>
            <a:ext cx="3868340" cy="617934"/>
          </a:xfrm>
        </p:spPr>
        <p:txBody>
          <a:bodyPr anchor="b">
            <a:normAutofit/>
          </a:bodyPr>
          <a:lstStyle>
            <a:lvl1pPr marL="0" indent="0">
              <a:buNone/>
              <a:defRPr sz="24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9717496-E470-4CF6-884C-F07390A468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16634" y="1878806"/>
            <a:ext cx="3868340" cy="2645199"/>
          </a:xfrm>
        </p:spPr>
        <p:txBody>
          <a:bodyPr/>
          <a:lstStyle>
            <a:lvl1pPr>
              <a:defRPr sz="1800"/>
            </a:lvl1pPr>
            <a:lvl2pPr>
              <a:defRPr sz="17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8C438EA-D381-4F22-A911-ECDD6D04FB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15942" y="1260872"/>
            <a:ext cx="3887391" cy="617934"/>
          </a:xfrm>
        </p:spPr>
        <p:txBody>
          <a:bodyPr anchor="b">
            <a:normAutofit/>
          </a:bodyPr>
          <a:lstStyle>
            <a:lvl1pPr marL="0" indent="0">
              <a:buNone/>
              <a:defRPr sz="24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3F255FA-A04D-49F2-8DB4-3CC082D0D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315942" y="1878806"/>
            <a:ext cx="3887391" cy="2645199"/>
          </a:xfrm>
        </p:spPr>
        <p:txBody>
          <a:bodyPr/>
          <a:lstStyle>
            <a:lvl1pPr>
              <a:defRPr sz="1800"/>
            </a:lvl1pPr>
            <a:lvl2pPr>
              <a:defRPr sz="17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7198C3F1-4E77-7888-CDB8-CF9406E4A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493561D3-90F6-AD82-BCFE-90F9427D8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932F9B33-3FA7-526F-7B45-342EB64A1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729544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91F235-FBFF-453E-B90A-5758ED47C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68" y="703730"/>
            <a:ext cx="7886700" cy="994172"/>
          </a:xfrm>
        </p:spPr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A9328E63-E075-39E2-BAA7-30CCAE2E7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2A5894A5-0E01-F43E-C68A-2EFAB2EB8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7250128C-CE40-2B40-1B89-7E9AAAAC4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615969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E281B99-C6A0-F92A-BDD3-BB362196501C}"/>
              </a:ext>
            </a:extLst>
          </p:cNvPr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EB8367C-67E1-A50A-1584-F859A6FED9C9}"/>
              </a:ext>
            </a:extLst>
          </p:cNvPr>
          <p:cNvSpPr/>
          <p:nvPr/>
        </p:nvSpPr>
        <p:spPr>
          <a:xfrm>
            <a:off x="0" y="0"/>
            <a:ext cx="9141714" cy="5143500"/>
          </a:xfrm>
          <a:prstGeom prst="rect">
            <a:avLst/>
          </a:prstGeom>
          <a:solidFill>
            <a:schemeClr val="bg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ABB8861-51D7-741E-6B2C-25412D40E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3D69A2F-0657-B33B-8334-C458A9538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EB4FC84-48ED-0480-2497-FCD84C127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569310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712261-8522-4437-B612-7C7100D18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68" y="342900"/>
            <a:ext cx="7884319" cy="1200150"/>
          </a:xfrm>
        </p:spPr>
        <p:txBody>
          <a:bodyPr anchor="b">
            <a:normAutofit/>
          </a:bodyPr>
          <a:lstStyle>
            <a:lvl1pPr>
              <a:defRPr sz="3900">
                <a:latin typeface="Dante (Headings)2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BAA0AF-3F50-42BD-84B4-E70C3D004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123" y="1649505"/>
            <a:ext cx="4629150" cy="2746283"/>
          </a:xfrm>
        </p:spPr>
        <p:txBody>
          <a:bodyPr/>
          <a:lstStyle>
            <a:lvl1pPr>
              <a:defRPr sz="1800"/>
            </a:lvl1pPr>
            <a:lvl2pPr>
              <a:defRPr sz="1700"/>
            </a:lvl2pPr>
            <a:lvl3pPr>
              <a:defRPr sz="1500"/>
            </a:lvl3pPr>
            <a:lvl4pPr>
              <a:defRPr sz="1400"/>
            </a:lvl4pPr>
            <a:lvl5pPr>
              <a:defRPr sz="12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99C702B-2C4D-4590-8BEE-31940145C7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5468" y="1649506"/>
            <a:ext cx="2949178" cy="2752235"/>
          </a:xfrm>
        </p:spPr>
        <p:txBody>
          <a:bodyPr>
            <a:normAutofit/>
          </a:bodyPr>
          <a:lstStyle>
            <a:lvl1pPr marL="0" indent="0">
              <a:buNone/>
              <a:defRPr sz="17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23F37370-7C05-0AAE-A0C3-9EE620A84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xmlns="" id="{0900B8E3-39E6-A88A-BBFB-717596EB3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xmlns="" id="{348E340D-1840-D987-3EEA-963BDDE31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069466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95334B-3019-4CA1-B658-779001922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68" y="342900"/>
            <a:ext cx="2949178" cy="1200150"/>
          </a:xfrm>
        </p:spPr>
        <p:txBody>
          <a:bodyPr anchor="b">
            <a:normAutofit/>
          </a:bodyPr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FD3CC12-FD6B-41A3-BF67-D600CC438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85957" y="740569"/>
            <a:ext cx="4629150" cy="3655219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DDB2BD5-DC18-460B-BFCC-5B2447D2B0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5468" y="1649506"/>
            <a:ext cx="2949178" cy="2752235"/>
          </a:xfrm>
        </p:spPr>
        <p:txBody>
          <a:bodyPr>
            <a:normAutofit/>
          </a:bodyPr>
          <a:lstStyle>
            <a:lvl1pPr marL="0" indent="0">
              <a:buNone/>
              <a:defRPr sz="17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xmlns="" id="{90F28E44-58BB-553B-BBD0-F292C66CC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8F22D156-E5FE-F118-0553-B401F1965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88AEE0A6-6120-9BA2-5751-E0E2D8CF0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883841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7D930A-6467-4C46-BA13-A0F5EC12F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841977A-7872-4BE8-8C5C-D2099BEDBB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2268C47-2910-B99C-EC67-F6649ADC2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8019515-4A04-FBE0-E89C-86ECBB7E9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3D9C272-2490-C827-9BE5-9CEE41850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729958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1D76A9FC-D582-4FC8-B641-9F77B4DD15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244598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A23A1683-12F6-4BA6-AD1A-F98C60951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29573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BFF68BE-C313-C839-B719-0339AC344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14F4E5F-FFF4-F934-3DD9-134F8D242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CFE0F82-88EB-FAE2-FC02-99D5EE301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8632436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EF7D84AA-0BCE-9C85-4510-34EBAE0617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-1143" y="531717"/>
            <a:ext cx="9145145" cy="4097920"/>
            <a:chOff x="-1524" y="708955"/>
            <a:chExt cx="12193526" cy="546389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xmlns="" id="{E41002A6-9DB7-26A1-2425-8C496B953CA4}"/>
                </a:ext>
              </a:extLst>
            </p:cNvPr>
            <p:cNvSpPr/>
            <p:nvPr userDrawn="1"/>
          </p:nvSpPr>
          <p:spPr>
            <a:xfrm>
              <a:off x="-1524" y="709613"/>
              <a:ext cx="12192000" cy="5463235"/>
            </a:xfrm>
            <a:prstGeom prst="rect">
              <a:avLst/>
            </a:prstGeom>
            <a:solidFill>
              <a:schemeClr val="accent3">
                <a:alpha val="2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rtl="0"/>
              <a:endParaRPr lang="en-US" sz="1400" dirty="0">
                <a:solidFill>
                  <a:prstClr val="white"/>
                </a:solidFill>
              </a:endParaRPr>
            </a:p>
          </p:txBody>
        </p:sp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xmlns="" id="{9F029623-B14D-1CDC-9D8F-47D563937B5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43670" t="-7182" r="-9886" b="52046"/>
            <a:stretch/>
          </p:blipFill>
          <p:spPr>
            <a:xfrm>
              <a:off x="-1" y="1162050"/>
              <a:ext cx="5568949" cy="5009032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xmlns="" id="{B4D8031F-ED2A-8D7E-D369-6BF3256FE3F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l="256" t="-7183" r="44925" b="48899"/>
            <a:stretch/>
          </p:blipFill>
          <p:spPr>
            <a:xfrm rot="16200000">
              <a:off x="7239292" y="366674"/>
              <a:ext cx="4610430" cy="5294991"/>
            </a:xfrm>
            <a:prstGeom prst="rect">
              <a:avLst/>
            </a:prstGeom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xmlns="" id="{8A28D3FB-54EA-410D-A062-8F118E5D0C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622138" y="4208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6593477A-1279-4BCC-8257-14CC2361F8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43" y="4629150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xmlns="" id="{97F04C86-E215-DFBB-8302-70BCCDFC2D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531717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CF29577F-647F-5850-5636-6ED05B9959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21121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F7CBFB4F-DC16-FC59-E9E7-B92910449E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62322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A3690604-E7DB-AFA3-7E13-CAFF46FF50F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709760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CE2874C2-BA39-4778-DC11-487CC4FCAD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703781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46D6334D-FB4A-4843-F2FB-1CAC50021C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440219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xmlns="" id="{FC043C06-5053-E291-E708-44B684DC52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99" y="836376"/>
            <a:ext cx="6400602" cy="3491539"/>
          </a:xfrm>
        </p:spPr>
        <p:txBody>
          <a:bodyPr>
            <a:no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9877385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F9E0CFE-F27B-4D50-AA2F-7146CA90E1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286" y="1603717"/>
            <a:ext cx="9141714" cy="3025434"/>
          </a:xfrm>
          <a:prstGeom prst="rect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rtl="0"/>
            <a:endParaRPr lang="en-US" sz="1400" dirty="0">
              <a:solidFill>
                <a:prstClr val="white"/>
              </a:solidFill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xmlns="" id="{2C488A36-B0CB-7B46-C2A6-BA57D39EC4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27860" r="37853" b="27738"/>
          <a:stretch/>
        </p:blipFill>
        <p:spPr>
          <a:xfrm>
            <a:off x="5221566" y="1607343"/>
            <a:ext cx="3920149" cy="302537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xmlns="" id="{A8614BA2-9387-F1B5-B7DB-B34DAE90FE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633" y="273844"/>
            <a:ext cx="8084203" cy="994172"/>
          </a:xfrm>
        </p:spPr>
        <p:txBody>
          <a:bodyPr>
            <a:normAutofit/>
          </a:bodyPr>
          <a:lstStyle>
            <a:lvl1pPr>
              <a:defRPr sz="33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6994EC89-4FAE-445C-A6E8-D55E4A34DE4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7175" y="1762581"/>
            <a:ext cx="8083666" cy="2707096"/>
          </a:xfrm>
        </p:spPr>
        <p:txBody>
          <a:bodyPr anchor="ctr" anchorCtr="0">
            <a:normAutofit/>
          </a:bodyPr>
          <a:lstStyle>
            <a:lvl1pPr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5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09ECF93F-3E86-4C44-BAF1-ADE160CADF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622138" y="4208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xmlns="" id="{7A80DA6A-71F3-6286-F60A-EEEC918871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7364" y="0"/>
            <a:ext cx="514350" cy="51435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75F98B46-5DFC-3487-EB05-148905CA65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03716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xmlns="" id="{5D768F8E-3DFF-8D92-E3CF-5AE5F6DA54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534321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2E83A1EA-5EE3-D81A-D135-860F481F67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698545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4EA58FF-2FB1-3B78-FDCF-E5DC2EFE5D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629150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32464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608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BC2EA47A-F66B-4005-A5A4-458E90C096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173" y="432197"/>
            <a:ext cx="4234906" cy="3971528"/>
          </a:xfrm>
        </p:spPr>
        <p:txBody>
          <a:bodyPr anchor="ctr" anchorCtr="0">
            <a:normAutofit/>
          </a:bodyPr>
          <a:lstStyle>
            <a:lvl1pPr algn="l">
              <a:lnSpc>
                <a:spcPts val="4350"/>
              </a:lnSpc>
              <a:defRPr sz="3300"/>
            </a:lvl1pPr>
          </a:lstStyle>
          <a:p>
            <a:pPr algn="l">
              <a:lnSpc>
                <a:spcPts val="5800"/>
              </a:lnSpc>
            </a:pPr>
            <a:r>
              <a:rPr lang="en-US" sz="3600" dirty="0"/>
              <a:t>Click to add title 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xmlns="" id="{6379D45C-F78A-E101-CD9D-C98EA6E6C5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62322" y="-1"/>
            <a:ext cx="3759815" cy="5143499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89438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5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4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99F-1CA5-4C25-ADA4-82F535B0336B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3549-B2AE-41D5-A880-A1BF0D0B8B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420128036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BC2EA47A-F66B-4005-A5A4-458E90C096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173" y="432197"/>
            <a:ext cx="4234906" cy="2478371"/>
          </a:xfrm>
        </p:spPr>
        <p:txBody>
          <a:bodyPr anchor="b" anchorCtr="0">
            <a:normAutofit/>
          </a:bodyPr>
          <a:lstStyle>
            <a:lvl1pPr algn="l">
              <a:lnSpc>
                <a:spcPts val="4350"/>
              </a:lnSpc>
              <a:defRPr sz="3300"/>
            </a:lvl1pPr>
          </a:lstStyle>
          <a:p>
            <a:pPr algn="l">
              <a:lnSpc>
                <a:spcPts val="5800"/>
              </a:lnSpc>
            </a:pPr>
            <a:r>
              <a:rPr lang="en-US" sz="3600" dirty="0"/>
              <a:t>Click to add title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9415B1A-CA14-E219-0C7F-0B38B16847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4862322" y="1"/>
            <a:ext cx="3759816" cy="5143499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rtl="0"/>
            <a:endParaRPr lang="en-US" sz="1400" dirty="0">
              <a:solidFill>
                <a:prstClr val="white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92BA35BB-6689-91C0-7D75-944092B3CDB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703781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171949B5-8206-3159-8E9E-E95F2A9AA4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4862322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B997BFBC-DA17-6BEB-A937-333E9504DD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4772677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DF9A5C70-EFC4-1BAB-285F-B317FAF474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706" y="3111103"/>
            <a:ext cx="4255295" cy="114657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xmlns="" id="{C073F905-5A3E-F9EB-B095-7A3A17C1ED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12249" t="13424" r="28018" b="11087"/>
          <a:stretch/>
        </p:blipFill>
        <p:spPr>
          <a:xfrm>
            <a:off x="4854321" y="0"/>
            <a:ext cx="376781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1750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E77B93E-437F-D9D6-D3D1-6DE5F025A4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058150" y="1"/>
            <a:ext cx="563988" cy="5143499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rtl="0"/>
            <a:endParaRPr lang="en-US" sz="1400" dirty="0">
              <a:solidFill>
                <a:prstClr val="white"/>
              </a:solidFill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xmlns="" id="{B74AAE1C-171A-32A3-E6FD-75252CAB87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41796" t="12194" r="49125" b="12256"/>
          <a:stretch/>
        </p:blipFill>
        <p:spPr>
          <a:xfrm>
            <a:off x="8049495" y="-4207"/>
            <a:ext cx="572643" cy="514770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xmlns="" id="{F581E4B7-6D97-63BF-7E87-5E71F8BD8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633" y="273844"/>
            <a:ext cx="7300154" cy="994172"/>
          </a:xfrm>
        </p:spPr>
        <p:txBody>
          <a:bodyPr>
            <a:normAutofit/>
          </a:bodyPr>
          <a:lstStyle>
            <a:lvl1pPr>
              <a:defRPr sz="33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xmlns="" id="{5B630934-DBD2-4535-961F-B198ABA2D05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330" y="1649186"/>
            <a:ext cx="7305887" cy="250898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400" baseline="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0020D2A6-7700-487F-AC7E-A5A2C30DC1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622138" y="4208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5FC30D6A-6415-42E1-89E9-EF806C3FE3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43" y="4629150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E05DBF26-BAB3-D5FD-5EA7-310263D4CA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7364" y="0"/>
            <a:ext cx="514350" cy="51435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6940584B-2A03-52F7-B667-9CD1A2BD78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703781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4A3C0872-DC48-53B1-8569-7A913D92D8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058150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A635D700-0F05-E0E7-FB42-2FC890C26C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7973078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E5C00B3F-62BE-8535-5239-46279DF1B7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4539343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27906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DB7AE2FB-B934-16AA-2537-04016B7F1AA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7173" y="432197"/>
            <a:ext cx="4234906" cy="2478371"/>
          </a:xfrm>
        </p:spPr>
        <p:txBody>
          <a:bodyPr anchor="b" anchorCtr="0">
            <a:normAutofit/>
          </a:bodyPr>
          <a:lstStyle>
            <a:lvl1pPr algn="l">
              <a:lnSpc>
                <a:spcPts val="4350"/>
              </a:lnSpc>
              <a:defRPr sz="3300"/>
            </a:lvl1pPr>
          </a:lstStyle>
          <a:p>
            <a:pPr algn="l">
              <a:lnSpc>
                <a:spcPts val="5800"/>
              </a:lnSpc>
            </a:pPr>
            <a:r>
              <a:rPr lang="en-US" sz="3600" dirty="0"/>
              <a:t>Click to add title 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xmlns="" id="{B5241927-0828-2C0E-290E-E82A357BC8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706" y="3111103"/>
            <a:ext cx="4255295" cy="114657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xmlns="" id="{6379D45C-F78A-E101-CD9D-C98EA6E6C5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62322" y="-1"/>
            <a:ext cx="3759815" cy="5143499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EA4F6DF6-2D97-1E21-15A5-D0E9397E2F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8628493" y="2049908"/>
            <a:ext cx="515507" cy="353943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28575" rtlCol="0" anchor="ctr">
            <a:spAutoFit/>
          </a:bodyPr>
          <a:lstStyle/>
          <a:p>
            <a:pPr algn="ctr" defTabSz="619125" rtl="0" hangingPunct="0"/>
            <a:endParaRPr lang="en-US" sz="23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26946636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8B6FBD3-8FFB-2E51-CAC4-CFB7B5AFBB3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8618731" y="90490"/>
            <a:ext cx="531617" cy="353943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28575" rtlCol="0" anchor="ctr">
            <a:spAutoFit/>
          </a:bodyPr>
          <a:lstStyle/>
          <a:p>
            <a:pPr algn="ctr" defTabSz="619125" rtl="0" hangingPunct="0"/>
            <a:endParaRPr lang="en-US" sz="23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2F9955-0460-4A20-8FC6-3005955600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6633" y="273844"/>
            <a:ext cx="7995263" cy="994172"/>
          </a:xfrm>
        </p:spPr>
        <p:txBody>
          <a:bodyPr>
            <a:normAutofit/>
          </a:bodyPr>
          <a:lstStyle>
            <a:lvl1pPr>
              <a:defRPr sz="33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9717496-E470-4CF6-884C-F07390A4688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16634" y="1649186"/>
            <a:ext cx="3868340" cy="2591944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buNone/>
              <a:defRPr sz="1400"/>
            </a:lvl1pPr>
            <a:lvl2pPr marL="171450">
              <a:spcBef>
                <a:spcPts val="750"/>
              </a:spcBef>
              <a:defRPr sz="1400"/>
            </a:lvl2pPr>
            <a:lvl3pPr marL="514350">
              <a:spcBef>
                <a:spcPts val="750"/>
              </a:spcBef>
              <a:defRPr sz="1400"/>
            </a:lvl3pPr>
            <a:lvl4pPr marL="857250">
              <a:spcBef>
                <a:spcPts val="750"/>
              </a:spcBef>
              <a:defRPr sz="1400"/>
            </a:lvl4pPr>
            <a:lvl5pPr marL="1200150">
              <a:spcBef>
                <a:spcPts val="750"/>
              </a:spcBef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7198C3F1-4E77-7888-CDB8-CF9406E4A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493561D3-90F6-AD82-BCFE-90F9427D8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2C3948"/>
                </a:solidFill>
              </a:rPr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932F9B33-3FA7-526F-7B45-342EB64A1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27364" y="0"/>
            <a:ext cx="514350" cy="514350"/>
          </a:xfrm>
        </p:spPr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="" id="{E620B83B-1673-865A-1958-873C4765EFA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4443556" y="1649185"/>
            <a:ext cx="3868340" cy="2591944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buNone/>
              <a:defRPr sz="1400"/>
            </a:lvl1pPr>
            <a:lvl2pPr marL="171450">
              <a:spcBef>
                <a:spcPts val="750"/>
              </a:spcBef>
              <a:defRPr sz="1400"/>
            </a:lvl2pPr>
            <a:lvl3pPr marL="514350">
              <a:spcBef>
                <a:spcPts val="750"/>
              </a:spcBef>
              <a:defRPr sz="1400"/>
            </a:lvl3pPr>
            <a:lvl4pPr marL="857250">
              <a:spcBef>
                <a:spcPts val="750"/>
              </a:spcBef>
              <a:defRPr sz="1400"/>
            </a:lvl4pPr>
            <a:lvl5pPr marL="1200150">
              <a:spcBef>
                <a:spcPts val="750"/>
              </a:spcBef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28781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wo Content 2 with sub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2F9955-0460-4A20-8FC6-3005955600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468" y="273844"/>
            <a:ext cx="7991202" cy="994172"/>
          </a:xfrm>
        </p:spPr>
        <p:txBody>
          <a:bodyPr>
            <a:normAutofit/>
          </a:bodyPr>
          <a:lstStyle>
            <a:lvl1pPr>
              <a:defRPr sz="3300"/>
            </a:lvl1pPr>
          </a:lstStyle>
          <a:p>
            <a:r>
              <a:rPr lang="en-US" sz="3300" dirty="0"/>
              <a:t>Click to add title 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3F255FA-A04D-49F2-8DB4-3CC082D0DBC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329006" y="1649186"/>
            <a:ext cx="2977664" cy="258449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9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B845EA08-ECD8-E8B5-40BF-E899F315098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27364" y="0"/>
            <a:ext cx="514350" cy="51435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00C4E27-95CA-78A5-BD7A-6109D75C8A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8628493" y="2049908"/>
            <a:ext cx="515507" cy="353943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28575" rtlCol="0" anchor="ctr">
            <a:spAutoFit/>
          </a:bodyPr>
          <a:lstStyle/>
          <a:p>
            <a:pPr algn="ctr" defTabSz="619125" rtl="0" hangingPunct="0"/>
            <a:endParaRPr lang="en-US" sz="23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xmlns="" id="{8AE4F7BC-B724-2456-4104-1C5E254EEF3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16634" y="1649186"/>
            <a:ext cx="4865931" cy="2591944"/>
          </a:xfrm>
        </p:spPr>
        <p:txBody>
          <a:bodyPr>
            <a:normAutofit/>
          </a:bodyPr>
          <a:lstStyle>
            <a:lvl1pPr marL="0" indent="0">
              <a:spcBef>
                <a:spcPts val="750"/>
              </a:spcBef>
              <a:buNone/>
              <a:defRPr sz="1400"/>
            </a:lvl1pPr>
            <a:lvl2pPr marL="171450">
              <a:spcBef>
                <a:spcPts val="750"/>
              </a:spcBef>
              <a:defRPr sz="1400"/>
            </a:lvl2pPr>
            <a:lvl3pPr marL="514350">
              <a:spcBef>
                <a:spcPts val="750"/>
              </a:spcBef>
              <a:defRPr sz="1400"/>
            </a:lvl3pPr>
            <a:lvl4pPr marL="857250">
              <a:spcBef>
                <a:spcPts val="750"/>
              </a:spcBef>
              <a:defRPr sz="1400"/>
            </a:lvl4pPr>
            <a:lvl5pPr marL="1200150">
              <a:spcBef>
                <a:spcPts val="750"/>
              </a:spcBef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342902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4408E76-0AE4-495F-87FB-5DD280A91D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8618731" y="94698"/>
            <a:ext cx="531617" cy="353943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28575" rtlCol="0" anchor="ctr">
            <a:spAutoFit/>
          </a:bodyPr>
          <a:lstStyle/>
          <a:p>
            <a:pPr algn="ctr" defTabSz="619125" rtl="0" hangingPunct="0"/>
            <a:endParaRPr lang="en-US" sz="23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99F130D9-40F7-D817-3F42-72C9D58579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5383" y="500686"/>
            <a:ext cx="3827038" cy="1861514"/>
          </a:xfrm>
        </p:spPr>
        <p:txBody>
          <a:bodyPr anchor="t" anchorCtr="0">
            <a:noAutofit/>
          </a:bodyPr>
          <a:lstStyle>
            <a:lvl1pPr>
              <a:defRPr sz="3300"/>
            </a:lvl1pPr>
          </a:lstStyle>
          <a:p>
            <a:r>
              <a:rPr lang="en-US" sz="3300" dirty="0"/>
              <a:t>Click to add title 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488A7439-0E5E-18D2-A4C7-D377032ED25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251723" y="500686"/>
            <a:ext cx="4370415" cy="1861514"/>
          </a:xfrm>
        </p:spPr>
        <p:txBody>
          <a:bodyPr tIns="68580">
            <a:normAutofit/>
          </a:bodyPr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342900" indent="0">
              <a:buNone/>
              <a:defRPr sz="1400">
                <a:solidFill>
                  <a:schemeClr val="tx2"/>
                </a:solidFill>
              </a:defRPr>
            </a:lvl2pPr>
            <a:lvl3pPr marL="685800" indent="0">
              <a:buNone/>
              <a:defRPr sz="1400">
                <a:solidFill>
                  <a:schemeClr val="tx2"/>
                </a:solidFill>
              </a:defRPr>
            </a:lvl3pPr>
            <a:lvl4pPr marL="1028700" indent="0">
              <a:buNone/>
              <a:defRPr sz="1400">
                <a:solidFill>
                  <a:schemeClr val="tx2"/>
                </a:solidFill>
              </a:defRPr>
            </a:lvl4pPr>
            <a:lvl5pPr marL="1371600" indent="0">
              <a:buNone/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D3471630-9EC8-4C68-B4D8-D98C242DBE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5383" y="2522220"/>
            <a:ext cx="8326754" cy="2120594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3FB3B490-399A-EF1F-9626-CCCE0F5FF3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7364" y="0"/>
            <a:ext cx="514350" cy="51435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5119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CAF4BC-D1E9-40F0-A26B-9EA9B6B697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468" y="274320"/>
            <a:ext cx="8300317" cy="994410"/>
          </a:xfrm>
        </p:spPr>
        <p:txBody>
          <a:bodyPr anchor="ctr">
            <a:normAutofit/>
          </a:bodyPr>
          <a:lstStyle>
            <a:lvl1pPr>
              <a:lnSpc>
                <a:spcPts val="2100"/>
              </a:lnSpc>
              <a:spcBef>
                <a:spcPts val="750"/>
              </a:spcBef>
              <a:defRPr sz="3300" b="0" i="0"/>
            </a:lvl1pPr>
          </a:lstStyle>
          <a:p>
            <a:r>
              <a:rPr lang="en-US" sz="3300" dirty="0"/>
              <a:t>Click to add title 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A6BF945-F985-4A89-9868-A82E90E105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8628493" y="2049908"/>
            <a:ext cx="515507" cy="353943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28575" rtlCol="0" anchor="ctr">
            <a:spAutoFit/>
          </a:bodyPr>
          <a:lstStyle/>
          <a:p>
            <a:pPr algn="ctr" defTabSz="619125" rtl="0" hangingPunct="0"/>
            <a:endParaRPr lang="en-US" sz="23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8A7B33CF-0773-56F3-9F3B-1619AA6667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5468" y="1642033"/>
            <a:ext cx="2676743" cy="2638259"/>
          </a:xfrm>
        </p:spPr>
        <p:txBody>
          <a:bodyPr tIns="0" bIns="0"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xmlns="" id="{EB4A43A1-5A81-D0D1-BD71-0485EDDD4CC8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3376102" y="1642033"/>
            <a:ext cx="4924327" cy="263826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E6A39699-E09B-80CC-75A3-1A20865ABB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7364" y="0"/>
            <a:ext cx="514350" cy="51435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8678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wo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2F9955-0460-4A20-8FC6-3005955600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468" y="273844"/>
            <a:ext cx="7991202" cy="994172"/>
          </a:xfrm>
        </p:spPr>
        <p:txBody>
          <a:bodyPr>
            <a:normAutofit/>
          </a:bodyPr>
          <a:lstStyle>
            <a:lvl1pPr>
              <a:defRPr sz="3300"/>
            </a:lvl1pPr>
          </a:lstStyle>
          <a:p>
            <a:r>
              <a:rPr lang="en-US" sz="3300" dirty="0"/>
              <a:t>Click to add title 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3F255FA-A04D-49F2-8DB4-3CC082D0DBC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10243" y="1649186"/>
            <a:ext cx="2977664" cy="258449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9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9717496-E470-4CF6-884C-F07390A4688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690910" y="1649186"/>
            <a:ext cx="4615760" cy="258449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>
              <a:defRPr sz="1400"/>
            </a:lvl2pPr>
            <a:lvl3pPr>
              <a:defRPr sz="1100"/>
            </a:lvl3pPr>
            <a:lvl4pPr>
              <a:defRPr sz="900"/>
            </a:lvl4pPr>
            <a:lvl5pPr>
              <a:defRPr sz="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53A46AB-E26C-4F66-A0B8-4CDBD5F401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10800000">
            <a:off x="8620530" y="3747278"/>
            <a:ext cx="524608" cy="353943"/>
          </a:xfrm>
          <a:prstGeom prst="rect">
            <a:avLst/>
          </a:prstGeom>
          <a:solidFill>
            <a:schemeClr val="accent3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28575" rtlCol="0" anchor="ctr">
            <a:spAutoFit/>
          </a:bodyPr>
          <a:lstStyle/>
          <a:p>
            <a:pPr algn="ctr" defTabSz="619125" rtl="0" hangingPunct="0"/>
            <a:endParaRPr lang="en-US" sz="2300" dirty="0">
              <a:solidFill>
                <a:srgbClr val="00000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xmlns="" id="{B845EA08-ECD8-E8B5-40BF-E899F315098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27364" y="0"/>
            <a:ext cx="514350" cy="51435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0688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914413-82C1-4EBC-8C6B-BC5F842D13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5468" y="273844"/>
            <a:ext cx="7996428" cy="994172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33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xmlns="" id="{A25CBB87-BE9B-82CE-8A24-F21EEA036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B2131628-C033-9728-C4CF-90CDBCB89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B67216CA-9A26-BBE7-68A3-9237D22CD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6043-7A67-491B-98BC-F933DED7226D}" type="slidenum">
              <a:rPr lang="en-US" smtClean="0">
                <a:solidFill>
                  <a:srgbClr val="2C3948"/>
                </a:solidFill>
              </a:rPr>
              <a:pPr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5" name="Table Placeholder 4">
            <a:extLst>
              <a:ext uri="{FF2B5EF4-FFF2-40B4-BE49-F238E27FC236}">
                <a16:creationId xmlns:a16="http://schemas.microsoft.com/office/drawing/2014/main" xmlns="" id="{402F1FD3-6A03-65D9-EE3B-3A0AE0FD8D8F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315516" y="1642033"/>
            <a:ext cx="7996380" cy="261819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34207818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xmlns="" id="{79BDEB7A-D103-487A-8C1B-9145FB24B6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173" y="404622"/>
            <a:ext cx="3921295" cy="2022893"/>
          </a:xfrm>
        </p:spPr>
        <p:txBody>
          <a:bodyPr anchor="b">
            <a:normAutofit/>
          </a:bodyPr>
          <a:lstStyle>
            <a:lvl1pPr>
              <a:defRPr sz="3300"/>
            </a:lvl1pPr>
          </a:lstStyle>
          <a:p>
            <a:r>
              <a:rPr lang="en-US" sz="3600" dirty="0"/>
              <a:t>Click to add title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xmlns="" id="{F3017A3E-25F7-41D5-AABB-24D0E2673A6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7173" y="2516061"/>
            <a:ext cx="3921294" cy="193685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505C0C26-4C66-47DC-B079-5B94C22F15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143" y="4629150"/>
            <a:ext cx="9144000" cy="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A07E30B1-7066-9D31-7A11-7B81B65DD8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622138" y="4208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72E672D-C862-C853-0730-15E3C4953D67}"/>
              </a:ext>
            </a:extLst>
          </p:cNvPr>
          <p:cNvSpPr/>
          <p:nvPr userDrawn="1"/>
        </p:nvSpPr>
        <p:spPr>
          <a:xfrm>
            <a:off x="7413172" y="1"/>
            <a:ext cx="1208966" cy="5143499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rtl="0"/>
            <a:endParaRPr lang="en-US" sz="1400" dirty="0">
              <a:solidFill>
                <a:prstClr val="white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910336ED-3DCB-4524-8A3F-9FBBD0B18E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8703781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2815F86B-1A6A-ECD5-F63A-4280BADEF7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7413173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7B5534F0-444E-1FA5-FC8F-F04505FC0F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7326467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5119972F-DA18-8749-FF59-A83CA1E1F4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7029371" y="4208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067D80A1-B7E7-2F80-975E-2E87C591BB67}"/>
              </a:ext>
            </a:extLst>
          </p:cNvPr>
          <p:cNvSpPr/>
          <p:nvPr userDrawn="1"/>
        </p:nvSpPr>
        <p:spPr>
          <a:xfrm>
            <a:off x="5820406" y="1"/>
            <a:ext cx="1208966" cy="5143499"/>
          </a:xfrm>
          <a:prstGeom prst="rect">
            <a:avLst/>
          </a:prstGeom>
          <a:solidFill>
            <a:schemeClr val="accent3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rtl="0"/>
            <a:endParaRPr lang="en-US" sz="1400" dirty="0">
              <a:solidFill>
                <a:prstClr val="white"/>
              </a:solidFill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BE88F6AB-6890-F7DE-7C01-CE237F7786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7111014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5F6575E3-45E3-206E-9037-D8FD562B72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820406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9BE4BC31-600E-ECD3-1E7F-FE4F6F720A6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5733700" y="0"/>
            <a:ext cx="0" cy="5143500"/>
          </a:xfrm>
          <a:prstGeom prst="line">
            <a:avLst/>
          </a:prstGeom>
          <a:ln w="9525" cap="rnd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Graphic 33">
            <a:extLst>
              <a:ext uri="{FF2B5EF4-FFF2-40B4-BE49-F238E27FC236}">
                <a16:creationId xmlns:a16="http://schemas.microsoft.com/office/drawing/2014/main" xmlns="" id="{3F8CA839-B327-1ECD-C35D-02164F5BBD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31706" t="12194" r="49126" b="12256"/>
          <a:stretch/>
        </p:blipFill>
        <p:spPr>
          <a:xfrm>
            <a:off x="7413172" y="-4207"/>
            <a:ext cx="1208966" cy="5147706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xmlns="" id="{E1A97957-D274-4D24-1862-D53BF72826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10790" t="12194" r="70042" b="12256"/>
          <a:stretch/>
        </p:blipFill>
        <p:spPr>
          <a:xfrm>
            <a:off x="5815342" y="4208"/>
            <a:ext cx="1208966" cy="5147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155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99F-1CA5-4C25-ADA4-82F535B0336B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3549-B2AE-41D5-A880-A1BF0D0B8B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509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99F-1CA5-4C25-ADA4-82F535B0336B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3549-B2AE-41D5-A880-A1BF0D0B8B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696062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99F-1CA5-4C25-ADA4-82F535B0336B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3549-B2AE-41D5-A880-A1BF0D0B8B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1914871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5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4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5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4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D399F-1CA5-4C25-ADA4-82F535B0336B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23549-B2AE-41D5-A880-A1BF0D0B8B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3756589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6" tIns="45718" rIns="91436" bIns="45718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6" tIns="45718" rIns="91436" bIns="45718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D399F-1CA5-4C25-ADA4-82F535B0336B}" type="datetimeFigureOut">
              <a:rPr lang="ar-IQ" smtClean="0"/>
              <a:t>09/04/1446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6" tIns="45718" rIns="91436" bIns="45718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23549-B2AE-41D5-A880-A1BF0D0B8B19}" type="slidenum">
              <a:rPr lang="ar-IQ" smtClean="0"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645000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5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4" indent="-342884" algn="r" defTabSz="914355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6" algn="r" defTabSz="914355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4" indent="-228588" algn="r" defTabSz="914355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8" algn="r" defTabSz="914355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7" indent="-228588" algn="r" defTabSz="914355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8" algn="r" defTabSz="914355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r" defTabSz="914355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r" defTabSz="914355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r" defTabSz="914355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355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r" defTabSz="914355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r" defTabSz="914355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r" defTabSz="914355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r" defTabSz="914355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r" defTabSz="914355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r" defTabSz="914355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r" defTabSz="914355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r" defTabSz="914355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4B53B4F-080C-8523-03AD-871CC3B8D168}"/>
              </a:ext>
            </a:extLst>
          </p:cNvPr>
          <p:cNvSpPr/>
          <p:nvPr/>
        </p:nvSpPr>
        <p:spPr>
          <a:xfrm>
            <a:off x="1143" y="0"/>
            <a:ext cx="9141714" cy="5143500"/>
          </a:xfrm>
          <a:prstGeom prst="rect">
            <a:avLst/>
          </a:prstGeom>
          <a:solidFill>
            <a:schemeClr val="bg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D53B790B-70BD-FD52-2540-F1DA4882170E}"/>
              </a:ext>
            </a:extLst>
          </p:cNvPr>
          <p:cNvSpPr/>
          <p:nvPr/>
        </p:nvSpPr>
        <p:spPr>
          <a:xfrm>
            <a:off x="1084707" y="514350"/>
            <a:ext cx="8058150" cy="411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 descr="Tag=AccentColor&#10;Flavor=Light&#10;Target=Line">
            <a:extLst>
              <a:ext uri="{FF2B5EF4-FFF2-40B4-BE49-F238E27FC236}">
                <a16:creationId xmlns="" xmlns:a16="http://schemas.microsoft.com/office/drawing/2014/main" id="{7D4FC5F0-CBD6-AEEB-4902-28D624068890}"/>
              </a:ext>
            </a:extLst>
          </p:cNvPr>
          <p:cNvCxnSpPr>
            <a:cxnSpLocks/>
          </p:cNvCxnSpPr>
          <p:nvPr/>
        </p:nvCxnSpPr>
        <p:spPr>
          <a:xfrm flipV="1">
            <a:off x="8622138" y="4208"/>
            <a:ext cx="0" cy="51435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 descr="Tag=AccentColor&#10;Flavor=Light&#10;Target=Line">
            <a:extLst>
              <a:ext uri="{FF2B5EF4-FFF2-40B4-BE49-F238E27FC236}">
                <a16:creationId xmlns="" xmlns:a16="http://schemas.microsoft.com/office/drawing/2014/main" id="{FA9EB4DB-DDA5-1A45-7D87-B2BF67D2D1C3}"/>
              </a:ext>
            </a:extLst>
          </p:cNvPr>
          <p:cNvCxnSpPr>
            <a:cxnSpLocks/>
          </p:cNvCxnSpPr>
          <p:nvPr/>
        </p:nvCxnSpPr>
        <p:spPr>
          <a:xfrm>
            <a:off x="1143" y="4629150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92AF870-601F-4570-A8A9-1003F893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68" y="273847"/>
            <a:ext cx="7886700" cy="994172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BCCCECD-B6E7-4C40-8A84-65FD5A3F0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468" y="1369219"/>
            <a:ext cx="7886700" cy="3263504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43EFA4D-0E39-4E26-B43C-5D1084B3B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15468" y="4663440"/>
            <a:ext cx="2057400" cy="48006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E8851EA-2F2C-4012-8B96-51179BDD1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25496" y="4663440"/>
            <a:ext cx="5397246" cy="48006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7BB8ACB-7A60-4D76-A149-0C57A30E0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7364" y="-13716"/>
            <a:ext cx="514350" cy="514350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3A4F6043-7A67-491B-98BC-F933DED7226D}" type="slidenum">
              <a:rPr lang="en-US" smtClean="0">
                <a:solidFill>
                  <a:srgbClr val="2C3948"/>
                </a:solidFill>
              </a:rPr>
              <a:pPr rtl="0"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17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p:hf hdr="0" ftr="0" dt="0"/>
  <p:txStyles>
    <p:titleStyle>
      <a:lvl1pPr algn="l" defTabSz="914355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5" rtl="0" eaLnBrk="1" latinLnBrk="0" hangingPunct="1">
        <a:lnSpc>
          <a:spcPct val="110000"/>
        </a:lnSpc>
        <a:spcBef>
          <a:spcPts val="1000"/>
        </a:spcBef>
        <a:buClr>
          <a:schemeClr val="accent2"/>
        </a:buClr>
        <a:buFont typeface="Wingdings 2" panose="05020102010507070707" pitchFamily="18" charset="2"/>
        <a:buChar char="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85766" indent="-228588" algn="l" defTabSz="914355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1142944" indent="-228588" algn="l" defTabSz="914355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120" indent="-228588" algn="l" defTabSz="914355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297" indent="-228588" algn="l" defTabSz="914355" rtl="0" eaLnBrk="1" latinLnBrk="0" hangingPunct="1">
        <a:lnSpc>
          <a:spcPct val="110000"/>
        </a:lnSpc>
        <a:spcBef>
          <a:spcPts val="500"/>
        </a:spcBef>
        <a:buClr>
          <a:schemeClr val="accent2"/>
        </a:buClr>
        <a:buFont typeface="Wingdings 2" panose="05020102010507070707" pitchFamily="18" charset="2"/>
        <a:buChar char="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474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8" algn="l" defTabSz="9143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5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4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4B53B4F-080C-8523-03AD-871CC3B8D168}"/>
              </a:ext>
            </a:extLst>
          </p:cNvPr>
          <p:cNvSpPr/>
          <p:nvPr/>
        </p:nvSpPr>
        <p:spPr>
          <a:xfrm>
            <a:off x="1143" y="0"/>
            <a:ext cx="9141714" cy="5143500"/>
          </a:xfrm>
          <a:prstGeom prst="rect">
            <a:avLst/>
          </a:prstGeom>
          <a:solidFill>
            <a:schemeClr val="bg2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53B790B-70BD-FD52-2540-F1DA4882170E}"/>
              </a:ext>
            </a:extLst>
          </p:cNvPr>
          <p:cNvSpPr/>
          <p:nvPr/>
        </p:nvSpPr>
        <p:spPr>
          <a:xfrm>
            <a:off x="1084707" y="514350"/>
            <a:ext cx="8058150" cy="411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 defTabSz="685800" rtl="0"/>
            <a:endParaRPr lang="en-US" sz="1400">
              <a:solidFill>
                <a:prstClr val="white"/>
              </a:solidFill>
            </a:endParaRPr>
          </a:p>
        </p:txBody>
      </p:sp>
      <p:cxnSp>
        <p:nvCxnSpPr>
          <p:cNvPr id="11" name="Straight Connector 10" descr="Tag=AccentColor&#10;Flavor=Light&#10;Target=Line">
            <a:extLst>
              <a:ext uri="{FF2B5EF4-FFF2-40B4-BE49-F238E27FC236}">
                <a16:creationId xmlns:a16="http://schemas.microsoft.com/office/drawing/2014/main" xmlns="" id="{7D4FC5F0-CBD6-AEEB-4902-28D624068890}"/>
              </a:ext>
            </a:extLst>
          </p:cNvPr>
          <p:cNvCxnSpPr>
            <a:cxnSpLocks/>
          </p:cNvCxnSpPr>
          <p:nvPr/>
        </p:nvCxnSpPr>
        <p:spPr>
          <a:xfrm flipV="1">
            <a:off x="8622138" y="4208"/>
            <a:ext cx="0" cy="51435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 descr="Tag=AccentColor&#10;Flavor=Light&#10;Target=Line">
            <a:extLst>
              <a:ext uri="{FF2B5EF4-FFF2-40B4-BE49-F238E27FC236}">
                <a16:creationId xmlns:a16="http://schemas.microsoft.com/office/drawing/2014/main" xmlns="" id="{FA9EB4DB-DDA5-1A45-7D87-B2BF67D2D1C3}"/>
              </a:ext>
            </a:extLst>
          </p:cNvPr>
          <p:cNvCxnSpPr>
            <a:cxnSpLocks/>
          </p:cNvCxnSpPr>
          <p:nvPr/>
        </p:nvCxnSpPr>
        <p:spPr>
          <a:xfrm>
            <a:off x="1143" y="4629150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92AF870-601F-4570-A8A9-1003F893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468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BCCCECD-B6E7-4C40-8A84-65FD5A3F0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5468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43EFA4D-0E39-4E26-B43C-5D1084B3BA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15468" y="4663440"/>
            <a:ext cx="2057400" cy="48006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pPr defTabSz="685800" rtl="0"/>
            <a:r>
              <a:rPr lang="en-US">
                <a:solidFill>
                  <a:srgbClr val="2C3948"/>
                </a:solidFill>
              </a:rPr>
              <a:t>20XX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E8851EA-2F2C-4012-8B96-51179BDD11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25496" y="4663440"/>
            <a:ext cx="5397246" cy="48006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pPr defTabSz="685800" rtl="0"/>
            <a:r>
              <a:rPr lang="en-US">
                <a:solidFill>
                  <a:srgbClr val="2C3948"/>
                </a:solidFill>
              </a:rPr>
              <a:t>Sample Footer Text</a:t>
            </a:r>
            <a:endParaRPr lang="en-US" dirty="0">
              <a:solidFill>
                <a:srgbClr val="2C3948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BB8ACB-7A60-4D76-A149-0C57A30E0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27364" y="-13716"/>
            <a:ext cx="514350" cy="51435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2"/>
                </a:solidFill>
              </a:defRPr>
            </a:lvl1pPr>
          </a:lstStyle>
          <a:p>
            <a:pPr defTabSz="685800" rtl="0"/>
            <a:fld id="{3A4F6043-7A67-491B-98BC-F933DED7226D}" type="slidenum">
              <a:rPr lang="en-US" smtClean="0">
                <a:solidFill>
                  <a:srgbClr val="2C3948"/>
                </a:solidFill>
              </a:rPr>
              <a:pPr defTabSz="685800" rtl="0"/>
              <a:t>‹#›</a:t>
            </a:fld>
            <a:endParaRPr lang="en-US" dirty="0">
              <a:solidFill>
                <a:srgbClr val="2C394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869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10000"/>
        </a:lnSpc>
        <a:spcBef>
          <a:spcPts val="750"/>
        </a:spcBef>
        <a:buClr>
          <a:schemeClr val="accent2"/>
        </a:buClr>
        <a:buFont typeface="Wingdings 2" panose="05020102010507070707" pitchFamily="18" charset="2"/>
        <a:buChar char="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10000"/>
        </a:lnSpc>
        <a:spcBef>
          <a:spcPts val="375"/>
        </a:spcBef>
        <a:buClr>
          <a:schemeClr val="accent2"/>
        </a:buClr>
        <a:buFont typeface="Wingdings 2" panose="05020102010507070707" pitchFamily="18" charset="2"/>
        <a:buChar char=""/>
        <a:defRPr sz="1700" kern="1200">
          <a:solidFill>
            <a:schemeClr val="tx2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10000"/>
        </a:lnSpc>
        <a:spcBef>
          <a:spcPts val="375"/>
        </a:spcBef>
        <a:buClr>
          <a:schemeClr val="accent2"/>
        </a:buClr>
        <a:buFont typeface="Wingdings 2" panose="05020102010507070707" pitchFamily="18" charset="2"/>
        <a:buChar char="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10000"/>
        </a:lnSpc>
        <a:spcBef>
          <a:spcPts val="375"/>
        </a:spcBef>
        <a:buClr>
          <a:schemeClr val="accent2"/>
        </a:buClr>
        <a:buFont typeface="Wingdings 2" panose="05020102010507070707" pitchFamily="18" charset="2"/>
        <a:buChar char="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10000"/>
        </a:lnSpc>
        <a:spcBef>
          <a:spcPts val="375"/>
        </a:spcBef>
        <a:buClr>
          <a:schemeClr val="accent2"/>
        </a:buClr>
        <a:buFont typeface="Wingdings 2" panose="05020102010507070707" pitchFamily="18" charset="2"/>
        <a:buChar char="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="" xmlns:a16="http://schemas.microsoft.com/office/drawing/2014/main" id="{702107B0-826E-4E2E-390A-A0CBF1F86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252"/>
            <a:ext cx="7391400" cy="3491539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Cell Structure and </a:t>
            </a:r>
            <a:r>
              <a:rPr lang="en-US" altLang="en-US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Function</a:t>
            </a:r>
            <a:r>
              <a:rPr lang="en-US" altLang="en-US" sz="60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/>
            </a:r>
            <a:br>
              <a:rPr lang="en-US" altLang="en-US" sz="60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</a:br>
            <a:endParaRPr lang="en-US" sz="2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524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03031" y="1085851"/>
            <a:ext cx="7578970" cy="304698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285736" indent="-285736" algn="just" rtl="0">
              <a:buFont typeface="Wingdings" pitchFamily="2" charset="2"/>
              <a:buChar char="Ø"/>
            </a:pPr>
            <a:r>
              <a:rPr lang="en-US" sz="3200" dirty="0">
                <a:latin typeface="+mj-lt"/>
              </a:rPr>
              <a:t>pumps (Na+ pump) </a:t>
            </a:r>
          </a:p>
          <a:p>
            <a:pPr marL="285736" indent="-285736" algn="just" rtl="0">
              <a:buFont typeface="Wingdings" pitchFamily="2" charset="2"/>
              <a:buChar char="Ø"/>
            </a:pPr>
            <a:r>
              <a:rPr lang="en-US" sz="3200" dirty="0">
                <a:latin typeface="+mj-lt"/>
              </a:rPr>
              <a:t>channels (passage of small ions, molecules, and water across the plasma membrane in either direction). </a:t>
            </a:r>
          </a:p>
          <a:p>
            <a:pPr marL="285736" indent="-285736" algn="just" rtl="0">
              <a:buFont typeface="Wingdings" pitchFamily="2" charset="2"/>
              <a:buChar char="Ø"/>
            </a:pPr>
            <a:r>
              <a:rPr lang="en-US" sz="3200" dirty="0">
                <a:latin typeface="+mj-lt"/>
              </a:rPr>
              <a:t>receptor proteins</a:t>
            </a:r>
            <a:r>
              <a:rPr lang="ar-IQ" sz="3200" dirty="0">
                <a:latin typeface="+mj-lt"/>
              </a:rPr>
              <a:t>)</a:t>
            </a:r>
            <a:r>
              <a:rPr lang="en-US" sz="3200" dirty="0">
                <a:latin typeface="+mj-lt"/>
              </a:rPr>
              <a:t> recognize certain molecules (hormones, antibody).</a:t>
            </a:r>
          </a:p>
        </p:txBody>
      </p:sp>
      <p:sp>
        <p:nvSpPr>
          <p:cNvPr id="6" name="مستطيل 5"/>
          <p:cNvSpPr/>
          <p:nvPr/>
        </p:nvSpPr>
        <p:spPr>
          <a:xfrm>
            <a:off x="2362203" y="298941"/>
            <a:ext cx="3996029" cy="646331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Membrane Proteins</a:t>
            </a:r>
            <a:endParaRPr lang="ar-IQ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99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485901"/>
            <a:ext cx="8229600" cy="2400300"/>
          </a:xfrm>
        </p:spPr>
        <p:txBody>
          <a:bodyPr/>
          <a:lstStyle/>
          <a:p>
            <a:pPr marL="285736" indent="-285736" algn="just" rtl="0">
              <a:spcBef>
                <a:spcPts val="0"/>
              </a:spcBef>
              <a:buFont typeface="Wingdings" pitchFamily="2" charset="2"/>
              <a:buChar char="Ø"/>
            </a:pPr>
            <a:r>
              <a:rPr lang="en-US" sz="3600" dirty="0">
                <a:solidFill>
                  <a:prstClr val="black"/>
                </a:solidFill>
              </a:rPr>
              <a:t>linker proteins (anchor cytoskeleton). </a:t>
            </a:r>
          </a:p>
          <a:p>
            <a:pPr marL="285736" indent="-285736" algn="just" rtl="0">
              <a:spcBef>
                <a:spcPts val="0"/>
              </a:spcBef>
              <a:buFont typeface="Wingdings" pitchFamily="2" charset="2"/>
              <a:buChar char="Ø"/>
            </a:pPr>
            <a:r>
              <a:rPr lang="en-US" sz="3600" dirty="0">
                <a:solidFill>
                  <a:prstClr val="black"/>
                </a:solidFill>
              </a:rPr>
              <a:t>enzymes (ATPase, ATP synthase and digestive enzymes).</a:t>
            </a:r>
          </a:p>
          <a:p>
            <a:pPr marL="285736" indent="-285736" algn="just" rtl="0">
              <a:spcBef>
                <a:spcPts val="0"/>
              </a:spcBef>
              <a:buFont typeface="Wingdings" pitchFamily="2" charset="2"/>
              <a:buChar char="Ø"/>
            </a:pPr>
            <a:r>
              <a:rPr lang="en-US" sz="3600" dirty="0">
                <a:solidFill>
                  <a:prstClr val="black"/>
                </a:solidFill>
              </a:rPr>
              <a:t>structural proteins (cell-to-cell junctions).</a:t>
            </a:r>
          </a:p>
        </p:txBody>
      </p:sp>
      <p:sp>
        <p:nvSpPr>
          <p:cNvPr id="4" name="عنوان 3"/>
          <p:cNvSpPr>
            <a:spLocks noGrp="1"/>
          </p:cNvSpPr>
          <p:nvPr>
            <p:ph type="title"/>
          </p:nvPr>
        </p:nvSpPr>
        <p:spPr>
          <a:xfrm>
            <a:off x="2286000" y="490712"/>
            <a:ext cx="39960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Membrane Proteins</a:t>
            </a:r>
            <a:endParaRPr lang="ar-IQ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32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FF0000"/>
                </a:solidFill>
              </a:rPr>
              <a:t>Membrane Proteins</a:t>
            </a:r>
            <a:endParaRPr lang="ar-IQ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85853"/>
            <a:ext cx="7239000" cy="29146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21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Cytoplasm</a:t>
            </a:r>
            <a:endParaRPr lang="ar-IQ" sz="3600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 rtl="0">
              <a:buNone/>
            </a:pPr>
            <a:r>
              <a:rPr lang="en-US" dirty="0" smtClean="0"/>
              <a:t> is the part of the cell located out side the nucleus, consists of gel-like matrix called </a:t>
            </a:r>
            <a:r>
              <a:rPr lang="en-US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cytosol</a:t>
            </a:r>
          </a:p>
          <a:p>
            <a:pPr algn="just" rtl="0"/>
            <a:r>
              <a:rPr lang="en-US" dirty="0" smtClean="0"/>
              <a:t>contains organelles</a:t>
            </a:r>
          </a:p>
          <a:p>
            <a:pPr algn="just" rtl="0"/>
            <a:r>
              <a:rPr lang="en-US" dirty="0" smtClean="0"/>
              <a:t>cytoskeleton </a:t>
            </a:r>
          </a:p>
          <a:p>
            <a:pPr algn="just" rtl="0"/>
            <a:r>
              <a:rPr lang="en-US" dirty="0" smtClean="0"/>
              <a:t>The matrix consists of solutes, including inorganic ions (Na</a:t>
            </a:r>
            <a:r>
              <a:rPr lang="en-US" sz="2400" dirty="0">
                <a:latin typeface="Arial"/>
                <a:cs typeface="Arial"/>
              </a:rPr>
              <a:t>+</a:t>
            </a:r>
            <a:r>
              <a:rPr lang="en-US" dirty="0" smtClean="0"/>
              <a:t>, K</a:t>
            </a:r>
            <a:r>
              <a:rPr lang="en-US" sz="2400" dirty="0">
                <a:solidFill>
                  <a:prstClr val="black"/>
                </a:solidFill>
                <a:latin typeface="Arial"/>
                <a:cs typeface="Arial"/>
              </a:rPr>
              <a:t>+</a:t>
            </a:r>
            <a:r>
              <a:rPr lang="en-US" dirty="0" smtClean="0"/>
              <a:t>, Ca</a:t>
            </a:r>
            <a:r>
              <a:rPr lang="en-US" sz="2400" dirty="0">
                <a:solidFill>
                  <a:prstClr val="black"/>
                </a:solidFill>
                <a:latin typeface="Arial"/>
                <a:cs typeface="Arial"/>
              </a:rPr>
              <a:t>+</a:t>
            </a:r>
            <a:r>
              <a:rPr lang="en-US" sz="2400" dirty="0"/>
              <a:t>2</a:t>
            </a:r>
            <a:r>
              <a:rPr lang="en-US" dirty="0" smtClean="0"/>
              <a:t>) and organic molecules such as lipids, proteins, and RNAs. 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88116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7585"/>
            <a:ext cx="8229600" cy="857250"/>
          </a:xfrm>
        </p:spPr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 Organelles</a:t>
            </a:r>
            <a:endParaRPr lang="ar-IQ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800101"/>
            <a:ext cx="8229600" cy="3394472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2800" dirty="0"/>
              <a:t>Structures that perform various functions.</a:t>
            </a:r>
            <a:endParaRPr lang="ar-IQ" sz="2800" dirty="0"/>
          </a:p>
          <a:p>
            <a:pPr marL="0" indent="0" algn="l" rtl="0">
              <a:buNone/>
            </a:pPr>
            <a:r>
              <a:rPr lang="en-US" sz="2800" dirty="0"/>
              <a:t>Within cytoplasm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451338" y="1600202"/>
            <a:ext cx="8229600" cy="319369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342884" indent="-342884" algn="just" rtl="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  <a:ea typeface="Calibri"/>
                <a:cs typeface="Arial"/>
              </a:rPr>
              <a:t>rough endoplasmic reticulum (</a:t>
            </a:r>
            <a:r>
              <a:rPr lang="en-US" sz="2800" dirty="0" err="1">
                <a:solidFill>
                  <a:srgbClr val="FF0000"/>
                </a:solidFill>
                <a:ea typeface="Calibri"/>
                <a:cs typeface="Arial"/>
              </a:rPr>
              <a:t>rER</a:t>
            </a:r>
            <a:r>
              <a:rPr lang="en-US" sz="2800" dirty="0">
                <a:solidFill>
                  <a:prstClr val="black"/>
                </a:solidFill>
                <a:ea typeface="Calibri"/>
                <a:cs typeface="Arial"/>
              </a:rPr>
              <a:t>), smooth-surfaced endoplasmic reticulum (</a:t>
            </a:r>
            <a:r>
              <a:rPr lang="en-US" sz="2800" dirty="0" err="1">
                <a:solidFill>
                  <a:srgbClr val="FF0000"/>
                </a:solidFill>
                <a:ea typeface="Calibri"/>
                <a:cs typeface="Arial"/>
              </a:rPr>
              <a:t>sER</a:t>
            </a:r>
            <a:r>
              <a:rPr lang="en-US" sz="2800" dirty="0">
                <a:solidFill>
                  <a:prstClr val="black"/>
                </a:solidFill>
                <a:ea typeface="Calibri"/>
                <a:cs typeface="Arial"/>
              </a:rPr>
              <a:t>), </a:t>
            </a:r>
            <a:r>
              <a:rPr lang="en-US" sz="2800" dirty="0">
                <a:solidFill>
                  <a:srgbClr val="FF0000"/>
                </a:solidFill>
                <a:ea typeface="Calibri"/>
                <a:cs typeface="Arial"/>
              </a:rPr>
              <a:t>Golgi apparatus,  lysosomes, </a:t>
            </a:r>
            <a:r>
              <a:rPr lang="en-US" sz="2800" dirty="0" err="1">
                <a:solidFill>
                  <a:srgbClr val="FF0000"/>
                </a:solidFill>
                <a:ea typeface="Calibri"/>
                <a:cs typeface="Arial"/>
              </a:rPr>
              <a:t>pinocytic</a:t>
            </a:r>
            <a:r>
              <a:rPr lang="en-US" sz="2800" dirty="0">
                <a:solidFill>
                  <a:srgbClr val="FF0000"/>
                </a:solidFill>
                <a:ea typeface="Calibri"/>
                <a:cs typeface="Arial"/>
              </a:rPr>
              <a:t> vesicles, </a:t>
            </a:r>
            <a:r>
              <a:rPr lang="en-US" sz="2800" dirty="0" err="1">
                <a:solidFill>
                  <a:srgbClr val="FF0000"/>
                </a:solidFill>
                <a:ea typeface="Calibri"/>
                <a:cs typeface="Arial"/>
              </a:rPr>
              <a:t>endocytic</a:t>
            </a:r>
            <a:r>
              <a:rPr lang="en-US" sz="2800" dirty="0">
                <a:solidFill>
                  <a:srgbClr val="FF0000"/>
                </a:solidFill>
                <a:ea typeface="Calibri"/>
                <a:cs typeface="Arial"/>
              </a:rPr>
              <a:t> vesicles, and mitochondria.</a:t>
            </a:r>
            <a:r>
              <a:rPr lang="en-US" sz="2800" dirty="0">
                <a:solidFill>
                  <a:prstClr val="black"/>
                </a:solidFill>
                <a:ea typeface="Calibri"/>
                <a:cs typeface="Arial"/>
              </a:rPr>
              <a:t> </a:t>
            </a:r>
          </a:p>
          <a:p>
            <a:pPr marL="342884" indent="-342884" algn="just" rtl="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ea typeface="Calibri"/>
                <a:cs typeface="Arial"/>
              </a:rPr>
              <a:t>microtubules, filaments </a:t>
            </a:r>
            <a:r>
              <a:rPr lang="en-US" sz="2800" dirty="0">
                <a:solidFill>
                  <a:prstClr val="black"/>
                </a:solidFill>
                <a:ea typeface="Calibri"/>
                <a:cs typeface="Arial"/>
              </a:rPr>
              <a:t>(actin and intermediate filaments), </a:t>
            </a:r>
            <a:r>
              <a:rPr lang="en-US" sz="2800" dirty="0">
                <a:solidFill>
                  <a:srgbClr val="FF0000"/>
                </a:solidFill>
                <a:ea typeface="Calibri"/>
                <a:cs typeface="Arial"/>
              </a:rPr>
              <a:t>centrioles, ribosomes, and proteasomes</a:t>
            </a:r>
            <a:r>
              <a:rPr lang="en-US" sz="2800" dirty="0">
                <a:solidFill>
                  <a:prstClr val="black"/>
                </a:solidFill>
                <a:ea typeface="Calibri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5195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igure 5-11b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857251"/>
            <a:ext cx="64008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814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spcBef>
                <a:spcPts val="0"/>
              </a:spcBef>
              <a:defRPr/>
            </a:pPr>
            <a:r>
              <a:rPr lang="en-US" altLang="en-US" sz="36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Endoplasmic Reticulum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39615" y="1143000"/>
            <a:ext cx="8077200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84" indent="-342884" eaLnBrk="1" hangingPunct="1">
              <a:defRPr/>
            </a:pPr>
            <a:r>
              <a:rPr lang="en-US" altLang="en-US" dirty="0">
                <a:solidFill>
                  <a:srgbClr val="002060"/>
                </a:solidFill>
                <a:latin typeface="Arial"/>
              </a:rPr>
              <a:t>Network of interconnected membranes</a:t>
            </a:r>
          </a:p>
          <a:p>
            <a:pPr marL="342884" indent="-342884" eaLnBrk="1" hangingPunct="1">
              <a:defRPr/>
            </a:pPr>
            <a:endParaRPr lang="en-US" altLang="en-US" dirty="0">
              <a:solidFill>
                <a:srgbClr val="002060"/>
              </a:solidFill>
              <a:latin typeface="Arial"/>
            </a:endParaRPr>
          </a:p>
          <a:p>
            <a:pPr marL="342884" indent="-342884" eaLnBrk="1" hangingPunct="1">
              <a:defRPr/>
            </a:pPr>
            <a:r>
              <a:rPr lang="en-US" altLang="en-US" dirty="0">
                <a:solidFill>
                  <a:srgbClr val="002060"/>
                </a:solidFill>
                <a:latin typeface="Arial"/>
              </a:rPr>
              <a:t>Two types</a:t>
            </a:r>
          </a:p>
          <a:p>
            <a:pPr marL="742913" lvl="1" indent="-285736" eaLnBrk="1" hangingPunct="1">
              <a:defRPr/>
            </a:pPr>
            <a:r>
              <a:rPr lang="en-US" altLang="en-US" dirty="0">
                <a:solidFill>
                  <a:srgbClr val="002060"/>
                </a:solidFill>
                <a:latin typeface="Arial"/>
              </a:rPr>
              <a:t>Rough endoplasmic reticulum</a:t>
            </a:r>
          </a:p>
          <a:p>
            <a:pPr marL="742913" lvl="1" indent="-285736" eaLnBrk="1" hangingPunct="1">
              <a:defRPr/>
            </a:pPr>
            <a:r>
              <a:rPr lang="en-US" altLang="en-US" dirty="0">
                <a:solidFill>
                  <a:srgbClr val="002060"/>
                </a:solidFill>
                <a:latin typeface="Arial"/>
              </a:rPr>
              <a:t>Smooth endoplasmic reticulum</a:t>
            </a:r>
          </a:p>
        </p:txBody>
      </p:sp>
    </p:spTree>
    <p:extLst>
      <p:ext uri="{BB962C8B-B14F-4D97-AF65-F5344CB8AC3E}">
        <p14:creationId xmlns:p14="http://schemas.microsoft.com/office/powerpoint/2010/main" val="205926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533400" y="895352"/>
            <a:ext cx="8229600" cy="245605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342884" indent="-342884" algn="l" rtl="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Arial"/>
              </a:rPr>
              <a:t>Ribosomes attached to surface</a:t>
            </a:r>
          </a:p>
          <a:p>
            <a:pPr marL="742913" lvl="1" indent="-285736" algn="l" rtl="0" fontAlgn="base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Modifies, transports, and stores proteins produced by attached ribosomes.</a:t>
            </a:r>
            <a:endParaRPr lang="en-US" altLang="en-US" sz="24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742913" lvl="1" indent="-285736" algn="l" rtl="0" fontAlgn="base">
              <a:spcBef>
                <a:spcPct val="20000"/>
              </a:spcBef>
              <a:spcAft>
                <a:spcPct val="0"/>
              </a:spcAft>
              <a:buFontTx/>
              <a:buChar char="–"/>
            </a:pPr>
            <a:r>
              <a:rPr lang="en-US" altLang="en-US" sz="240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Free ribosomes synthesize cytoplasmic structural and functional elements( hemoglobin synthesis in precursor cells of RBCs).</a:t>
            </a:r>
          </a:p>
        </p:txBody>
      </p:sp>
      <p:pic>
        <p:nvPicPr>
          <p:cNvPr id="4" name="Picture 7" descr="figure 5-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946662"/>
            <a:ext cx="3733800" cy="2174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496389" y="73479"/>
            <a:ext cx="8229600" cy="85725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en-US" sz="4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Rough Endoplasmic Reticulum</a:t>
            </a:r>
          </a:p>
        </p:txBody>
      </p:sp>
    </p:spTree>
    <p:extLst>
      <p:ext uri="{BB962C8B-B14F-4D97-AF65-F5344CB8AC3E}">
        <p14:creationId xmlns:p14="http://schemas.microsoft.com/office/powerpoint/2010/main" val="281571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30482" y="950716"/>
            <a:ext cx="8915399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altLang="en-US" dirty="0">
                <a:latin typeface="Arial"/>
              </a:rPr>
              <a:t>No attached ribosomes</a:t>
            </a:r>
          </a:p>
          <a:p>
            <a:pPr eaLnBrk="1" hangingPunct="1">
              <a:defRPr/>
            </a:pPr>
            <a:r>
              <a:rPr lang="en-US" dirty="0"/>
              <a:t>Synthesizes, transports, and stores lipids (</a:t>
            </a:r>
            <a:r>
              <a:rPr lang="en-US" dirty="0" err="1"/>
              <a:t>eg</a:t>
            </a:r>
            <a:r>
              <a:rPr lang="en-US" dirty="0"/>
              <a:t>, steroids).</a:t>
            </a:r>
          </a:p>
          <a:p>
            <a:pPr eaLnBrk="1" hangingPunct="1">
              <a:defRPr/>
            </a:pPr>
            <a:r>
              <a:rPr lang="en-US" dirty="0"/>
              <a:t>Carbohydrates metabolism.</a:t>
            </a:r>
          </a:p>
          <a:p>
            <a:pPr eaLnBrk="1" hangingPunct="1">
              <a:defRPr/>
            </a:pPr>
            <a:r>
              <a:rPr lang="en-US" dirty="0"/>
              <a:t>Detoxification of  drugs, </a:t>
            </a:r>
            <a:endParaRPr lang="en-US" dirty="0" smtClean="0"/>
          </a:p>
          <a:p>
            <a:pPr marL="0" indent="0" eaLnBrk="1" hangingPunct="1">
              <a:buNone/>
              <a:defRPr/>
            </a:pPr>
            <a:r>
              <a:rPr lang="en-US" dirty="0"/>
              <a:t> </a:t>
            </a:r>
            <a:r>
              <a:rPr lang="en-US" dirty="0" smtClean="0"/>
              <a:t>   alcohol</a:t>
            </a:r>
            <a:r>
              <a:rPr lang="en-US" dirty="0"/>
              <a:t>.</a:t>
            </a:r>
            <a:endParaRPr lang="en-US" altLang="en-US" dirty="0">
              <a:latin typeface="Arial"/>
            </a:endParaRPr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473109" y="133350"/>
            <a:ext cx="8229600" cy="85725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0"/>
              </a:spcBef>
              <a:defRPr/>
            </a:pPr>
            <a:r>
              <a:rPr lang="en-US" altLang="en-US" sz="4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Smooth Endoplasmic Reticulum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343149"/>
            <a:ext cx="3733801" cy="267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793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09600" y="932081"/>
            <a:ext cx="7010400" cy="2677656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285736" indent="-285736" algn="just" rtl="0">
              <a:buFont typeface="Arial" pitchFamily="34" charset="0"/>
              <a:buChar char="•"/>
            </a:pPr>
            <a:r>
              <a:rPr lang="en-US" sz="2400" dirty="0"/>
              <a:t>Small cytoplasmic particles (protein and ribosomal RNA ,</a:t>
            </a:r>
            <a:r>
              <a:rPr lang="en-US" sz="2400" dirty="0" err="1"/>
              <a:t>rRNA</a:t>
            </a:r>
            <a:r>
              <a:rPr lang="en-US" sz="2400" dirty="0"/>
              <a:t>) </a:t>
            </a:r>
          </a:p>
          <a:p>
            <a:pPr marL="285736" indent="-285736" algn="just" rtl="0">
              <a:buFont typeface="Arial" pitchFamily="34" charset="0"/>
              <a:buChar char="•"/>
            </a:pPr>
            <a:r>
              <a:rPr lang="en-US" sz="2400" dirty="0"/>
              <a:t>Ribosomes lie in association with </a:t>
            </a:r>
            <a:r>
              <a:rPr lang="en-US" sz="2400" dirty="0" err="1"/>
              <a:t>rER</a:t>
            </a:r>
            <a:r>
              <a:rPr lang="en-US" sz="2400" dirty="0"/>
              <a:t> or in free in the cytoplasm.</a:t>
            </a:r>
          </a:p>
          <a:p>
            <a:pPr marL="285736" indent="-285736" algn="just" rtl="0">
              <a:buFont typeface="Arial" pitchFamily="34" charset="0"/>
              <a:buChar char="•"/>
            </a:pPr>
            <a:r>
              <a:rPr lang="en-US" sz="2400" dirty="0"/>
              <a:t>Free ribosomes produce structural proteins of a cell </a:t>
            </a:r>
          </a:p>
          <a:p>
            <a:pPr marL="285736" indent="-285736" algn="just" rtl="0">
              <a:buFont typeface="Arial" pitchFamily="34" charset="0"/>
              <a:buChar char="•"/>
            </a:pPr>
            <a:r>
              <a:rPr lang="en-US" sz="2400" dirty="0"/>
              <a:t>Membrane-bound ribosomes (</a:t>
            </a:r>
            <a:r>
              <a:rPr lang="en-US" sz="2400" dirty="0" err="1"/>
              <a:t>rER</a:t>
            </a:r>
            <a:r>
              <a:rPr lang="en-US" sz="2400" dirty="0"/>
              <a:t>) produce secretory proteins.</a:t>
            </a:r>
            <a:endParaRPr lang="ar-IQ" sz="2400" dirty="0"/>
          </a:p>
        </p:txBody>
      </p:sp>
      <p:sp>
        <p:nvSpPr>
          <p:cNvPr id="3" name="مستطيل 2"/>
          <p:cNvSpPr/>
          <p:nvPr/>
        </p:nvSpPr>
        <p:spPr>
          <a:xfrm>
            <a:off x="1696443" y="285752"/>
            <a:ext cx="2279791" cy="646331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lvl="0" algn="just" rtl="0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Ribosomes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333750"/>
            <a:ext cx="36576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552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81000" y="285750"/>
            <a:ext cx="8458200" cy="39624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Arial"/>
              </a:rPr>
              <a:t>Cell</a:t>
            </a:r>
            <a:r>
              <a:rPr lang="en-US" sz="3200" dirty="0">
                <a:solidFill>
                  <a:srgbClr val="FF0000"/>
                </a:solidFill>
                <a:ea typeface="Calibri"/>
                <a:cs typeface="Arial"/>
              </a:rPr>
              <a:t> </a:t>
            </a:r>
            <a:r>
              <a:rPr lang="en-US" sz="2400" dirty="0">
                <a:ea typeface="Calibri"/>
                <a:cs typeface="Arial"/>
              </a:rPr>
              <a:t>: the basic structural and functional units </a:t>
            </a:r>
            <a:r>
              <a:rPr lang="en-US" sz="2400" dirty="0"/>
              <a:t>of an organism.</a:t>
            </a:r>
            <a:br>
              <a:rPr lang="en-US" sz="2400" dirty="0"/>
            </a:br>
            <a:r>
              <a:rPr lang="en-US" sz="2400" dirty="0">
                <a:ea typeface="Calibri"/>
                <a:cs typeface="Arial"/>
              </a:rPr>
              <a:t/>
            </a:r>
            <a:br>
              <a:rPr lang="en-US" sz="2400" dirty="0">
                <a:ea typeface="Calibri"/>
                <a:cs typeface="Arial"/>
              </a:rPr>
            </a:br>
            <a:r>
              <a:rPr lang="en-US" sz="2400" dirty="0">
                <a:solidFill>
                  <a:srgbClr val="7030A0"/>
                </a:solidFill>
                <a:ea typeface="Calibri"/>
                <a:cs typeface="Arial"/>
              </a:rPr>
              <a:t>Eukaryotic cells </a:t>
            </a:r>
            <a:br>
              <a:rPr lang="en-US" sz="2400" dirty="0">
                <a:solidFill>
                  <a:srgbClr val="7030A0"/>
                </a:solidFill>
                <a:ea typeface="Calibri"/>
                <a:cs typeface="Arial"/>
              </a:rPr>
            </a:br>
            <a:r>
              <a:rPr lang="en-US" sz="2400" dirty="0">
                <a:ea typeface="Calibri"/>
                <a:cs typeface="Arial"/>
              </a:rPr>
              <a:t>cell membrane </a:t>
            </a:r>
            <a:br>
              <a:rPr lang="en-US" sz="2400" dirty="0">
                <a:ea typeface="Calibri"/>
                <a:cs typeface="Arial"/>
              </a:rPr>
            </a:br>
            <a:r>
              <a:rPr lang="en-US" sz="2400" dirty="0">
                <a:ea typeface="Calibri"/>
                <a:cs typeface="Arial"/>
              </a:rPr>
              <a:t>membrane-enclosed nucleus </a:t>
            </a:r>
            <a:br>
              <a:rPr lang="en-US" sz="2400" dirty="0">
                <a:ea typeface="Calibri"/>
                <a:cs typeface="Arial"/>
              </a:rPr>
            </a:br>
            <a:r>
              <a:rPr lang="en-US" sz="2400" dirty="0">
                <a:ea typeface="Calibri"/>
                <a:cs typeface="Arial"/>
              </a:rPr>
              <a:t>cytoplasm,  containing organelles and cytoskeleton.  </a:t>
            </a:r>
            <a:br>
              <a:rPr lang="en-US" sz="2400" dirty="0">
                <a:ea typeface="Calibri"/>
                <a:cs typeface="Arial"/>
              </a:rPr>
            </a:br>
            <a:r>
              <a:rPr lang="en-US" sz="2400" dirty="0">
                <a:ea typeface="Calibri"/>
                <a:cs typeface="Arial"/>
              </a:rPr>
              <a:t> </a:t>
            </a:r>
            <a:br>
              <a:rPr lang="en-US" sz="2400" dirty="0">
                <a:ea typeface="Calibri"/>
                <a:cs typeface="Arial"/>
              </a:rPr>
            </a:br>
            <a:r>
              <a:rPr lang="en-US" sz="2400" dirty="0">
                <a:ea typeface="Calibri"/>
                <a:cs typeface="Arial"/>
              </a:rPr>
              <a:t>In contrast, the smaller </a:t>
            </a:r>
            <a:r>
              <a:rPr lang="en-US" sz="2400" dirty="0">
                <a:solidFill>
                  <a:srgbClr val="7030A0"/>
                </a:solidFill>
                <a:ea typeface="Calibri"/>
                <a:cs typeface="Arial"/>
              </a:rPr>
              <a:t>prokaryotic</a:t>
            </a:r>
            <a:r>
              <a:rPr lang="en-US" sz="2400" dirty="0">
                <a:ea typeface="Calibri"/>
                <a:cs typeface="Arial"/>
              </a:rPr>
              <a:t> cells of bacteria typically have a cell wall and lack </a:t>
            </a:r>
            <a:r>
              <a:rPr lang="en-US" sz="2400" dirty="0">
                <a:solidFill>
                  <a:srgbClr val="B9178F"/>
                </a:solidFill>
                <a:ea typeface="Calibri"/>
                <a:cs typeface="Arial"/>
              </a:rPr>
              <a:t>nuclei</a:t>
            </a:r>
            <a:r>
              <a:rPr lang="en-US" sz="2400" dirty="0">
                <a:ea typeface="Calibri"/>
                <a:cs typeface="Arial"/>
              </a:rPr>
              <a:t> and membranous </a:t>
            </a:r>
            <a:r>
              <a:rPr lang="en-US" sz="2400" dirty="0">
                <a:solidFill>
                  <a:srgbClr val="B9178F"/>
                </a:solidFill>
                <a:ea typeface="Calibri"/>
                <a:cs typeface="Arial"/>
              </a:rPr>
              <a:t>cytoplasmic structures</a:t>
            </a:r>
            <a:r>
              <a:rPr lang="en-US" sz="2400" dirty="0">
                <a:ea typeface="Calibri"/>
                <a:cs typeface="Arial"/>
              </a:rPr>
              <a:t>.</a:t>
            </a:r>
            <a:endParaRPr lang="ar-IQ" sz="2400" dirty="0"/>
          </a:p>
        </p:txBody>
      </p:sp>
    </p:spTree>
    <p:extLst>
      <p:ext uri="{BB962C8B-B14F-4D97-AF65-F5344CB8AC3E}">
        <p14:creationId xmlns:p14="http://schemas.microsoft.com/office/powerpoint/2010/main" val="369436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2366" y="9253"/>
            <a:ext cx="8229600" cy="85725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Mitochondria</a:t>
            </a:r>
            <a:r>
              <a:rPr lang="en-US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powerhouse</a:t>
            </a:r>
            <a:endParaRPr lang="ar-IQ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89709" y="819150"/>
            <a:ext cx="8229600" cy="341632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285736" indent="-285736" algn="l" rtl="0">
              <a:buFont typeface="Arial" pitchFamily="34" charset="0"/>
              <a:buChar char="•"/>
            </a:pPr>
            <a:r>
              <a:rPr lang="en-US" sz="2400" dirty="0"/>
              <a:t>Double membrane-bound organelles containing a circular strand of DNA (</a:t>
            </a:r>
            <a:r>
              <a:rPr lang="en-US" sz="2400" dirty="0">
                <a:solidFill>
                  <a:srgbClr val="B9178F"/>
                </a:solidFill>
              </a:rPr>
              <a:t>mitochondrial DNA</a:t>
            </a:r>
            <a:r>
              <a:rPr lang="en-US" sz="2400" dirty="0"/>
              <a:t>)</a:t>
            </a:r>
          </a:p>
          <a:p>
            <a:pPr marL="285736" indent="-285736" algn="l" rtl="0">
              <a:buFont typeface="Arial" pitchFamily="34" charset="0"/>
              <a:buChar char="•"/>
            </a:pPr>
            <a:r>
              <a:rPr lang="en-US" sz="2400" dirty="0"/>
              <a:t> Generate ATP during </a:t>
            </a:r>
            <a:r>
              <a:rPr lang="en-US" sz="2400" dirty="0">
                <a:solidFill>
                  <a:srgbClr val="0070C0"/>
                </a:solidFill>
              </a:rPr>
              <a:t>aerobic cellular respiration</a:t>
            </a:r>
          </a:p>
          <a:p>
            <a:pPr marL="285736" indent="-285736" algn="l" rtl="0">
              <a:buFont typeface="Arial" pitchFamily="34" charset="0"/>
              <a:buChar char="•"/>
            </a:pPr>
            <a:r>
              <a:rPr lang="en-US" sz="2400" dirty="0"/>
              <a:t>contains enzymes for </a:t>
            </a:r>
            <a:r>
              <a:rPr lang="el-GR" sz="2400" dirty="0"/>
              <a:t>β-</a:t>
            </a:r>
            <a:r>
              <a:rPr lang="en-US" sz="2400" dirty="0"/>
              <a:t>oxidation </a:t>
            </a:r>
          </a:p>
          <a:p>
            <a:pPr algn="l" rtl="0"/>
            <a:r>
              <a:rPr lang="en-US" sz="2400" dirty="0"/>
              <a:t>      of fatty acids and the citric acid</a:t>
            </a:r>
          </a:p>
          <a:p>
            <a:pPr algn="l" rtl="0"/>
            <a:r>
              <a:rPr lang="en-US" sz="2400" dirty="0"/>
              <a:t>      (</a:t>
            </a:r>
            <a:r>
              <a:rPr lang="en-US" sz="2400" dirty="0">
                <a:solidFill>
                  <a:srgbClr val="0070C0"/>
                </a:solidFill>
              </a:rPr>
              <a:t>Krebs</a:t>
            </a:r>
            <a:r>
              <a:rPr lang="en-US" sz="2400" dirty="0"/>
              <a:t>) cycle.</a:t>
            </a:r>
          </a:p>
          <a:p>
            <a:pPr marL="285736" indent="-285736" algn="l" rtl="0">
              <a:buFont typeface="Arial" pitchFamily="34" charset="0"/>
              <a:buChar char="•"/>
            </a:pPr>
            <a:r>
              <a:rPr lang="en-US" sz="2400" dirty="0"/>
              <a:t> Mitochondria of stressed cells </a:t>
            </a:r>
          </a:p>
          <a:p>
            <a:pPr algn="l" rtl="0"/>
            <a:r>
              <a:rPr lang="en-US" sz="2400" dirty="0"/>
              <a:t>      may release cytochrome c</a:t>
            </a:r>
          </a:p>
          <a:p>
            <a:pPr algn="l" rtl="0"/>
            <a:r>
              <a:rPr lang="en-US" sz="2400" dirty="0"/>
              <a:t>     (cell death (</a:t>
            </a:r>
            <a:r>
              <a:rPr lang="en-US" sz="2400" dirty="0">
                <a:solidFill>
                  <a:srgbClr val="B9178F"/>
                </a:solidFill>
              </a:rPr>
              <a:t>apoptosis</a:t>
            </a:r>
            <a:r>
              <a:rPr lang="en-US" sz="2400" dirty="0"/>
              <a:t>).</a:t>
            </a:r>
          </a:p>
        </p:txBody>
      </p:sp>
      <p:pic>
        <p:nvPicPr>
          <p:cNvPr id="3076" name="Picture 4" descr="Mitochondria - Definition, Structure, and Function with Diagra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190750"/>
            <a:ext cx="3962400" cy="281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698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28600" y="916959"/>
            <a:ext cx="6248400" cy="230832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285736" indent="-285736" algn="just" rtl="0">
              <a:buFont typeface="Arial" pitchFamily="34" charset="0"/>
              <a:buChar char="•"/>
            </a:pPr>
            <a:r>
              <a:rPr lang="en-US" sz="2400" dirty="0"/>
              <a:t>Saclike membranous structures, in most cells located </a:t>
            </a:r>
            <a:r>
              <a:rPr lang="en-US" sz="2400" dirty="0">
                <a:solidFill>
                  <a:srgbClr val="B9178F"/>
                </a:solidFill>
              </a:rPr>
              <a:t>near the nucleus</a:t>
            </a:r>
            <a:r>
              <a:rPr lang="en-US" sz="2400" dirty="0"/>
              <a:t>.</a:t>
            </a:r>
          </a:p>
          <a:p>
            <a:pPr marL="285736" indent="-285736" algn="just" rtl="0">
              <a:buFont typeface="Arial" pitchFamily="34" charset="0"/>
              <a:buChar char="•"/>
            </a:pPr>
            <a:r>
              <a:rPr lang="en-US" sz="2400" dirty="0"/>
              <a:t>Receives </a:t>
            </a:r>
            <a:r>
              <a:rPr lang="en-US" sz="2400" dirty="0">
                <a:solidFill>
                  <a:srgbClr val="00B0F0"/>
                </a:solidFill>
              </a:rPr>
              <a:t>proteins</a:t>
            </a:r>
            <a:r>
              <a:rPr lang="en-US" sz="2400" dirty="0"/>
              <a:t> from </a:t>
            </a:r>
            <a:r>
              <a:rPr lang="en-US" sz="2400" dirty="0" err="1"/>
              <a:t>rER</a:t>
            </a:r>
            <a:r>
              <a:rPr lang="en-US" sz="2400" dirty="0"/>
              <a:t> for </a:t>
            </a:r>
          </a:p>
          <a:p>
            <a:pPr algn="just" rtl="0"/>
            <a:r>
              <a:rPr lang="en-US" sz="2400" dirty="0"/>
              <a:t>    </a:t>
            </a:r>
            <a:r>
              <a:rPr lang="en-US" sz="2400" dirty="0">
                <a:solidFill>
                  <a:srgbClr val="B9178F"/>
                </a:solidFill>
              </a:rPr>
              <a:t>posttranslational</a:t>
            </a:r>
            <a:r>
              <a:rPr lang="en-US" sz="2400" dirty="0"/>
              <a:t> modification </a:t>
            </a:r>
          </a:p>
          <a:p>
            <a:pPr algn="just" rtl="0"/>
            <a:r>
              <a:rPr lang="en-US" sz="2400" dirty="0"/>
              <a:t>    and packaging.</a:t>
            </a:r>
          </a:p>
          <a:p>
            <a:pPr marL="285736" indent="-285736" algn="just" rtl="0">
              <a:buFont typeface="Arial" pitchFamily="34" charset="0"/>
              <a:buChar char="•"/>
            </a:pPr>
            <a:r>
              <a:rPr lang="en-US" sz="2400" dirty="0"/>
              <a:t>Delivers enzymes to lysosomes</a:t>
            </a:r>
            <a:endParaRPr lang="ar-IQ" sz="2400" dirty="0"/>
          </a:p>
        </p:txBody>
      </p:sp>
      <p:sp>
        <p:nvSpPr>
          <p:cNvPr id="3" name="مستطيل 2"/>
          <p:cNvSpPr/>
          <p:nvPr/>
        </p:nvSpPr>
        <p:spPr>
          <a:xfrm>
            <a:off x="2954041" y="133352"/>
            <a:ext cx="3201517" cy="646331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lvl="0" algn="ctr" rtl="0"/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Golgi apparatus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504951"/>
            <a:ext cx="3848100" cy="3520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983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24394" y="361952"/>
            <a:ext cx="8001000" cy="4031873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l"/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Nucleus</a:t>
            </a:r>
            <a:r>
              <a:rPr lang="en-US" sz="3200" dirty="0"/>
              <a:t> </a:t>
            </a:r>
          </a:p>
          <a:p>
            <a:pPr marL="285736" indent="-285736" algn="l" rtl="0">
              <a:buFont typeface="Arial" pitchFamily="34" charset="0"/>
              <a:buChar char="•"/>
            </a:pPr>
            <a:r>
              <a:rPr lang="en-US" sz="2800" dirty="0"/>
              <a:t>Large rounded or oval  structure</a:t>
            </a:r>
          </a:p>
          <a:p>
            <a:pPr marL="285736" indent="-285736" algn="l" rtl="0">
              <a:buFont typeface="Arial" pitchFamily="34" charset="0"/>
              <a:buChar char="•"/>
            </a:pPr>
            <a:r>
              <a:rPr lang="en-US" sz="2800" dirty="0"/>
              <a:t>double membrane </a:t>
            </a:r>
          </a:p>
          <a:p>
            <a:pPr marL="285736" indent="-285736" algn="l" rtl="0">
              <a:buFont typeface="Arial" pitchFamily="34" charset="0"/>
              <a:buChar char="•"/>
            </a:pPr>
            <a:r>
              <a:rPr lang="en-US" sz="2800" dirty="0"/>
              <a:t>contains chromatin, nucleolus, nuclear membrane, and nucleoplasm</a:t>
            </a:r>
          </a:p>
          <a:p>
            <a:pPr algn="l" rtl="0"/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Nuclear envelope </a:t>
            </a:r>
          </a:p>
          <a:p>
            <a:pPr marL="285736" indent="-285736" algn="l" rtl="0">
              <a:buFont typeface="Arial" pitchFamily="34" charset="0"/>
              <a:buChar char="•"/>
            </a:pPr>
            <a:r>
              <a:rPr lang="en-US" sz="2800" dirty="0"/>
              <a:t>Double membrane </a:t>
            </a:r>
          </a:p>
          <a:p>
            <a:pPr marL="285736" indent="-285736" algn="l" rtl="0">
              <a:buFont typeface="Arial" pitchFamily="34" charset="0"/>
              <a:buChar char="•"/>
            </a:pPr>
            <a:r>
              <a:rPr lang="en-US" sz="2800" dirty="0"/>
              <a:t>Separates nucleus from cytoplasm</a:t>
            </a:r>
          </a:p>
          <a:p>
            <a:pPr marL="285736" indent="-285736" algn="l" rtl="0">
              <a:buFont typeface="Arial" pitchFamily="34" charset="0"/>
              <a:buChar char="•"/>
            </a:pPr>
            <a:r>
              <a:rPr lang="en-US" sz="2800" dirty="0"/>
              <a:t>Nuclear pores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495550"/>
            <a:ext cx="3352800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81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50669" y="198221"/>
            <a:ext cx="5334000" cy="2130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n-US" alt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Chromatin:</a:t>
            </a:r>
            <a:r>
              <a:rPr lang="en-US" altLang="en-US" sz="2000" dirty="0">
                <a:latin typeface="Arial"/>
              </a:rPr>
              <a:t> </a:t>
            </a:r>
            <a:r>
              <a:rPr lang="en-US" sz="2000" dirty="0"/>
              <a:t>Genetic material consist of:</a:t>
            </a:r>
          </a:p>
          <a:p>
            <a:pPr lvl="0" eaLnBrk="1" hangingPunct="1"/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Arial"/>
                <a:ea typeface="+mj-ea"/>
                <a:cs typeface="+mj-cs"/>
              </a:rPr>
              <a:t>DNA</a:t>
            </a:r>
            <a:endParaRPr lang="en-US" altLang="en-US" sz="2000" dirty="0">
              <a:solidFill>
                <a:schemeClr val="tx1"/>
              </a:solidFill>
              <a:latin typeface="Arial"/>
            </a:endParaRPr>
          </a:p>
          <a:p>
            <a:pPr lvl="0" eaLnBrk="1" hangingPunct="1">
              <a:defRPr/>
            </a:pPr>
            <a:r>
              <a:rPr lang="en-US" sz="2000" dirty="0"/>
              <a:t>46 chromosomes</a:t>
            </a:r>
          </a:p>
          <a:p>
            <a:pPr lvl="0" eaLnBrk="1" hangingPunct="1">
              <a:defRPr/>
            </a:pPr>
            <a:r>
              <a:rPr lang="en-US" sz="2000" dirty="0"/>
              <a:t>billions base pairs of nucleotides</a:t>
            </a:r>
          </a:p>
          <a:p>
            <a:pPr lvl="0" eaLnBrk="1" hangingPunct="1">
              <a:defRPr/>
            </a:pPr>
            <a:r>
              <a:rPr lang="en-US" sz="2000" dirty="0"/>
              <a:t>protein-coding genes</a:t>
            </a:r>
            <a:endParaRPr lang="en-US" altLang="en-US" sz="2000" dirty="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4537" y="175363"/>
            <a:ext cx="3743326" cy="3274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2" y="2329101"/>
            <a:ext cx="3809999" cy="26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540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732692" y="457201"/>
            <a:ext cx="7315200" cy="265303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l"/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Nucleolus</a:t>
            </a:r>
            <a:r>
              <a:rPr lang="en-US" sz="3200" dirty="0"/>
              <a:t> </a:t>
            </a:r>
          </a:p>
          <a:p>
            <a:pPr marL="342884" indent="-342884" algn="l" rtl="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2800" dirty="0">
                <a:latin typeface="+mj-lt"/>
              </a:rPr>
              <a:t>Generally spherical</a:t>
            </a:r>
            <a:endParaRPr lang="en-US" altLang="en-US" sz="2800" dirty="0">
              <a:latin typeface="+mj-lt"/>
            </a:endParaRPr>
          </a:p>
          <a:p>
            <a:pPr marL="342884" indent="-342884" algn="l" rtl="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>
                <a:latin typeface="+mj-lt"/>
              </a:rPr>
              <a:t>Most cells have 2 or more</a:t>
            </a:r>
          </a:p>
          <a:p>
            <a:pPr marL="342884" indent="-342884" algn="l" rtl="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>
                <a:latin typeface="+mj-lt"/>
              </a:rPr>
              <a:t>Directs synthesis of </a:t>
            </a:r>
            <a:r>
              <a:rPr lang="en-US" altLang="en-US" sz="2800" dirty="0" err="1">
                <a:latin typeface="+mj-lt"/>
              </a:rPr>
              <a:t>rRNA</a:t>
            </a:r>
            <a:endParaRPr lang="en-US" altLang="en-US" sz="2800" dirty="0">
              <a:latin typeface="+mj-lt"/>
            </a:endParaRPr>
          </a:p>
          <a:p>
            <a:pPr marL="342884" indent="-342884" algn="l" rtl="0" fontAlgn="base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dirty="0">
                <a:latin typeface="+mj-lt"/>
              </a:rPr>
              <a:t>Forms ribosomes</a:t>
            </a:r>
          </a:p>
        </p:txBody>
      </p:sp>
      <p:pic>
        <p:nvPicPr>
          <p:cNvPr id="4" name="Picture 7" descr="figure 5-1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343150"/>
            <a:ext cx="403273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056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171450"/>
            <a:ext cx="8229600" cy="85725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Cytoskeleton</a:t>
            </a:r>
            <a:endParaRPr lang="ar-IQ" b="1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81000" y="1028701"/>
            <a:ext cx="8229600" cy="3394472"/>
          </a:xfrm>
        </p:spPr>
        <p:txBody>
          <a:bodyPr>
            <a:normAutofit lnSpcReduction="10000"/>
          </a:bodyPr>
          <a:lstStyle/>
          <a:p>
            <a:pPr algn="just" rtl="0"/>
            <a:r>
              <a:rPr lang="en-US" dirty="0" smtClean="0"/>
              <a:t>Supporting network of protein filaments in cytoplasm.</a:t>
            </a:r>
          </a:p>
          <a:p>
            <a:pPr marL="0" indent="0" algn="just" rtl="0">
              <a:buNone/>
            </a:pPr>
            <a:r>
              <a:rPr lang="en-US" b="1" dirty="0" smtClean="0">
                <a:solidFill>
                  <a:srgbClr val="7030A0"/>
                </a:solidFill>
              </a:rPr>
              <a:t>Components of cytoskeleton</a:t>
            </a:r>
            <a:r>
              <a:rPr lang="en-US" dirty="0" smtClean="0"/>
              <a:t>: </a:t>
            </a:r>
          </a:p>
          <a:p>
            <a:pPr algn="just" rtl="0"/>
            <a:r>
              <a:rPr lang="en-US" dirty="0" smtClean="0"/>
              <a:t>1. Microtubules </a:t>
            </a:r>
          </a:p>
          <a:p>
            <a:pPr algn="just" rtl="0"/>
            <a:r>
              <a:rPr lang="en-US" dirty="0" smtClean="0"/>
              <a:t>2. Microfilaments (Actin Filaments) </a:t>
            </a:r>
          </a:p>
          <a:p>
            <a:pPr algn="just" rtl="0"/>
            <a:r>
              <a:rPr lang="en-US" dirty="0" smtClean="0"/>
              <a:t>3. Intermediate filaments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31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228600" y="1143001"/>
            <a:ext cx="8610600" cy="312085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lvl="0" algn="just" rtl="0">
              <a:spcBef>
                <a:spcPct val="20000"/>
              </a:spcBef>
            </a:pPr>
            <a:r>
              <a:rPr lang="en-US" altLang="en-US" sz="2400" b="1" dirty="0">
                <a:solidFill>
                  <a:srgbClr val="7030A0"/>
                </a:solidFill>
                <a:latin typeface="Arial"/>
              </a:rPr>
              <a:t>Functions</a:t>
            </a:r>
          </a:p>
          <a:p>
            <a:pPr marL="457178" indent="-457178" algn="just" rtl="0">
              <a:spcBef>
                <a:spcPct val="20000"/>
              </a:spcBef>
              <a:buFont typeface="+mj-lt"/>
              <a:buAutoNum type="arabicPeriod"/>
            </a:pPr>
            <a:r>
              <a:rPr lang="en-US" sz="2400" dirty="0">
                <a:solidFill>
                  <a:prstClr val="black"/>
                </a:solidFill>
              </a:rPr>
              <a:t>Determine the shapes of cells. </a:t>
            </a:r>
          </a:p>
          <a:p>
            <a:pPr marL="457178" indent="-457178" algn="just" rtl="0">
              <a:spcBef>
                <a:spcPct val="20000"/>
              </a:spcBef>
              <a:buFont typeface="+mj-lt"/>
              <a:buAutoNum type="arabicPeriod"/>
            </a:pPr>
            <a:r>
              <a:rPr lang="en-US" sz="2400" dirty="0">
                <a:solidFill>
                  <a:prstClr val="black"/>
                </a:solidFill>
              </a:rPr>
              <a:t>Cellular mobility </a:t>
            </a:r>
          </a:p>
          <a:p>
            <a:pPr marL="457178" indent="-457178" algn="just" rtl="0">
              <a:spcBef>
                <a:spcPct val="20000"/>
              </a:spcBef>
              <a:buFont typeface="+mj-lt"/>
              <a:buAutoNum type="arabicPeriod"/>
            </a:pPr>
            <a:r>
              <a:rPr lang="en-US" sz="2400" dirty="0">
                <a:solidFill>
                  <a:prstClr val="black"/>
                </a:solidFill>
              </a:rPr>
              <a:t>Movements of organelles and materials  throughout cell.</a:t>
            </a:r>
          </a:p>
          <a:p>
            <a:pPr marL="457178" indent="-457178" algn="just" rtl="0">
              <a:spcBef>
                <a:spcPct val="20000"/>
              </a:spcBef>
              <a:buFont typeface="+mj-lt"/>
              <a:buAutoNum type="arabicPeriod"/>
            </a:pPr>
            <a:r>
              <a:rPr lang="en-US" sz="2400" dirty="0">
                <a:solidFill>
                  <a:prstClr val="black"/>
                </a:solidFill>
              </a:rPr>
              <a:t>Movement of cilia, microvilli, tail of sperms </a:t>
            </a:r>
          </a:p>
          <a:p>
            <a:pPr marL="457178" indent="-457178" algn="just" rtl="0">
              <a:spcBef>
                <a:spcPct val="20000"/>
              </a:spcBef>
              <a:buFont typeface="+mj-lt"/>
              <a:buAutoNum type="arabicPeriod"/>
            </a:pPr>
            <a:r>
              <a:rPr lang="en-US" sz="2400" dirty="0">
                <a:solidFill>
                  <a:prstClr val="black"/>
                </a:solidFill>
              </a:rPr>
              <a:t>Movement  of chromosomes during cell division. </a:t>
            </a:r>
          </a:p>
          <a:p>
            <a:pPr marL="457178" indent="-457178" algn="just" rtl="0">
              <a:spcBef>
                <a:spcPct val="20000"/>
              </a:spcBef>
              <a:buFont typeface="+mj-lt"/>
              <a:buAutoNum type="arabicPeriod"/>
            </a:pPr>
            <a:r>
              <a:rPr lang="en-US" altLang="en-US" sz="2400" dirty="0">
                <a:solidFill>
                  <a:prstClr val="black"/>
                </a:solidFill>
              </a:rPr>
              <a:t>Structural support</a:t>
            </a:r>
            <a:r>
              <a:rPr lang="en-US" sz="2400" dirty="0">
                <a:solidFill>
                  <a:prstClr val="black"/>
                </a:solidFill>
              </a:rPr>
              <a:t> ,stabilizes junctions between cells.</a:t>
            </a:r>
            <a:r>
              <a:rPr lang="en-US" altLang="en-US" sz="24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304800" y="171450"/>
            <a:ext cx="8229600" cy="85725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Cytoskeleton</a:t>
            </a:r>
            <a:endParaRPr lang="ar-IQ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22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figure 5-1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00150"/>
            <a:ext cx="50292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عنوان 1"/>
          <p:cNvSpPr>
            <a:spLocks noGrp="1"/>
          </p:cNvSpPr>
          <p:nvPr>
            <p:ph type="title"/>
          </p:nvPr>
        </p:nvSpPr>
        <p:spPr>
          <a:xfrm>
            <a:off x="481379" y="26377"/>
            <a:ext cx="8229600" cy="857250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Cytoskeleton</a:t>
            </a:r>
            <a:endParaRPr lang="ar-IQ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90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Cytoskeleton</a:t>
            </a:r>
            <a:endParaRPr lang="ar-IQ" dirty="0"/>
          </a:p>
        </p:txBody>
      </p:sp>
      <p:sp>
        <p:nvSpPr>
          <p:cNvPr id="4" name="مستطيل 3"/>
          <p:cNvSpPr/>
          <p:nvPr/>
        </p:nvSpPr>
        <p:spPr>
          <a:xfrm>
            <a:off x="1981200" y="4000501"/>
            <a:ext cx="5562600" cy="369332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endParaRPr lang="ar-IQ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569" y="971551"/>
            <a:ext cx="7162800" cy="3396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مستطيل 5"/>
          <p:cNvSpPr/>
          <p:nvPr/>
        </p:nvSpPr>
        <p:spPr>
          <a:xfrm>
            <a:off x="1444869" y="4554499"/>
            <a:ext cx="6172200" cy="369332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dirty="0">
                <a:solidFill>
                  <a:srgbClr val="7030A0"/>
                </a:solidFill>
              </a:rPr>
              <a:t>A = actin, </a:t>
            </a:r>
            <a:r>
              <a:rPr lang="en-US" altLang="en-US" b="1" dirty="0" smtClean="0">
                <a:solidFill>
                  <a:srgbClr val="7030A0"/>
                </a:solidFill>
              </a:rPr>
              <a:t> IF </a:t>
            </a:r>
            <a:r>
              <a:rPr lang="en-US" altLang="en-US" b="1" dirty="0">
                <a:solidFill>
                  <a:srgbClr val="7030A0"/>
                </a:solidFill>
              </a:rPr>
              <a:t>= intermediate filament, </a:t>
            </a:r>
            <a:r>
              <a:rPr lang="en-US" altLang="en-US" b="1" dirty="0" smtClean="0">
                <a:solidFill>
                  <a:srgbClr val="7030A0"/>
                </a:solidFill>
              </a:rPr>
              <a:t> MT </a:t>
            </a:r>
            <a:r>
              <a:rPr lang="en-US" altLang="en-US" b="1" dirty="0">
                <a:solidFill>
                  <a:srgbClr val="7030A0"/>
                </a:solidFill>
              </a:rPr>
              <a:t>= microtubule</a:t>
            </a:r>
          </a:p>
        </p:txBody>
      </p:sp>
    </p:spTree>
    <p:extLst>
      <p:ext uri="{BB962C8B-B14F-4D97-AF65-F5344CB8AC3E}">
        <p14:creationId xmlns:p14="http://schemas.microsoft.com/office/powerpoint/2010/main" val="17285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09600" y="800101"/>
            <a:ext cx="8229600" cy="3394472"/>
          </a:xfrm>
        </p:spPr>
        <p:txBody>
          <a:bodyPr>
            <a:normAutofit fontScale="92500"/>
          </a:bodyPr>
          <a:lstStyle/>
          <a:p>
            <a:pPr marL="0" indent="0" algn="l" rtl="0">
              <a:buNone/>
            </a:pP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Cilia </a:t>
            </a:r>
          </a:p>
          <a:p>
            <a:pPr marL="796885" indent="-457178" algn="l" rtl="0"/>
            <a:r>
              <a:rPr lang="en-US" dirty="0" smtClean="0"/>
              <a:t>Short, numerous membrane extensions</a:t>
            </a:r>
          </a:p>
          <a:p>
            <a:pPr marL="796885" indent="-457178" algn="l" rtl="0"/>
            <a:r>
              <a:rPr lang="en-US" dirty="0" smtClean="0"/>
              <a:t>Move substances over the cell surface(mucus)</a:t>
            </a:r>
          </a:p>
          <a:p>
            <a:pPr marL="0" indent="0" algn="l" rtl="0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Flagellum</a:t>
            </a:r>
          </a:p>
          <a:p>
            <a:pPr marL="796885" indent="-398443" algn="l" rtl="0"/>
            <a:r>
              <a:rPr lang="en-US" dirty="0" smtClean="0"/>
              <a:t>Long, singular membrane extension</a:t>
            </a:r>
          </a:p>
          <a:p>
            <a:pPr marL="796885" indent="-398443" algn="l" rtl="0"/>
            <a:r>
              <a:rPr lang="en-US" dirty="0" smtClean="0"/>
              <a:t>present </a:t>
            </a:r>
            <a:r>
              <a:rPr lang="en-US" dirty="0"/>
              <a:t>on sperm cells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5494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685800" y="397705"/>
            <a:ext cx="7871178" cy="440293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Arial"/>
              </a:rPr>
              <a:t>PLASMA MEMBRANE (CELL MEMBRANE) </a:t>
            </a: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a typeface="Calibri"/>
                <a:cs typeface="Arial"/>
              </a:rPr>
              <a:t>• It separates intracellular compartment from extra cellular compartment of the tissue</a:t>
            </a:r>
            <a:r>
              <a:rPr lang="en-US" sz="2400" i="1" dirty="0">
                <a:ea typeface="Calibri"/>
                <a:cs typeface="Arial"/>
              </a:rPr>
              <a:t>. </a:t>
            </a: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a typeface="Calibri"/>
                <a:cs typeface="Arial"/>
              </a:rPr>
              <a:t>•It consists of a </a:t>
            </a:r>
            <a:r>
              <a:rPr lang="en-US" sz="2400" dirty="0">
                <a:solidFill>
                  <a:srgbClr val="0070C0"/>
                </a:solidFill>
                <a:ea typeface="Calibri"/>
                <a:cs typeface="Arial"/>
              </a:rPr>
              <a:t>lipid bilayer</a:t>
            </a:r>
            <a:r>
              <a:rPr lang="en-US" sz="2400" dirty="0">
                <a:ea typeface="Calibri"/>
                <a:cs typeface="Arial"/>
              </a:rPr>
              <a:t>, </a:t>
            </a:r>
            <a:r>
              <a:rPr lang="en-US" sz="2400" dirty="0">
                <a:solidFill>
                  <a:srgbClr val="0070C0"/>
                </a:solidFill>
                <a:ea typeface="Calibri"/>
                <a:cs typeface="Arial"/>
              </a:rPr>
              <a:t>membrane proteins</a:t>
            </a:r>
            <a:r>
              <a:rPr lang="en-US" sz="2400" dirty="0">
                <a:ea typeface="Calibri"/>
                <a:cs typeface="Arial"/>
              </a:rPr>
              <a:t>, and </a:t>
            </a:r>
            <a:r>
              <a:rPr lang="en-US" sz="2400" dirty="0">
                <a:solidFill>
                  <a:srgbClr val="0070C0"/>
                </a:solidFill>
                <a:ea typeface="Calibri"/>
                <a:cs typeface="Arial"/>
              </a:rPr>
              <a:t>carbohydrates</a:t>
            </a:r>
            <a:r>
              <a:rPr lang="en-US" sz="2400" dirty="0">
                <a:ea typeface="Calibri"/>
                <a:cs typeface="Arial"/>
              </a:rPr>
              <a:t>.</a:t>
            </a: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a typeface="Calibri"/>
                <a:cs typeface="Arial"/>
              </a:rPr>
              <a:t>Plasma membrane has three types of lipids: </a:t>
            </a:r>
            <a:r>
              <a:rPr lang="en-US" sz="2400" dirty="0">
                <a:solidFill>
                  <a:srgbClr val="7030A0"/>
                </a:solidFill>
                <a:ea typeface="Calibri"/>
                <a:cs typeface="Arial"/>
              </a:rPr>
              <a:t>phospholipids</a:t>
            </a:r>
            <a:r>
              <a:rPr lang="en-US" sz="2400" dirty="0">
                <a:ea typeface="Calibri"/>
                <a:cs typeface="Arial"/>
              </a:rPr>
              <a:t>, </a:t>
            </a:r>
            <a:r>
              <a:rPr lang="en-US" sz="2400" dirty="0">
                <a:solidFill>
                  <a:srgbClr val="7030A0"/>
                </a:solidFill>
                <a:ea typeface="Calibri"/>
                <a:cs typeface="Arial"/>
              </a:rPr>
              <a:t>cholesterol</a:t>
            </a:r>
            <a:r>
              <a:rPr lang="en-US" sz="2400" dirty="0">
                <a:ea typeface="Calibri"/>
                <a:cs typeface="Arial"/>
              </a:rPr>
              <a:t>, and </a:t>
            </a:r>
            <a:r>
              <a:rPr lang="en-US" sz="2400" dirty="0">
                <a:solidFill>
                  <a:srgbClr val="7030A0"/>
                </a:solidFill>
                <a:ea typeface="Calibri"/>
                <a:cs typeface="Arial"/>
              </a:rPr>
              <a:t>glycolipids</a:t>
            </a:r>
            <a:r>
              <a:rPr lang="en-US" sz="2400" dirty="0">
                <a:ea typeface="Calibri"/>
                <a:cs typeface="Arial"/>
              </a:rPr>
              <a:t>. </a:t>
            </a: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ea typeface="Calibri"/>
                <a:cs typeface="Arial"/>
              </a:rPr>
              <a:t>• Phospholipid molecules have </a:t>
            </a:r>
            <a:r>
              <a:rPr lang="en-US" sz="2400" dirty="0">
                <a:solidFill>
                  <a:srgbClr val="FF0000"/>
                </a:solidFill>
                <a:ea typeface="Calibri"/>
                <a:cs typeface="Arial"/>
              </a:rPr>
              <a:t>polar hydrophilic head</a:t>
            </a:r>
            <a:r>
              <a:rPr lang="en-US" sz="2400" dirty="0">
                <a:ea typeface="Calibri"/>
                <a:cs typeface="Arial"/>
              </a:rPr>
              <a:t> and </a:t>
            </a:r>
            <a:r>
              <a:rPr lang="en-US" sz="2400" dirty="0">
                <a:solidFill>
                  <a:srgbClr val="FF0000"/>
                </a:solidFill>
                <a:ea typeface="Calibri"/>
                <a:cs typeface="Arial"/>
              </a:rPr>
              <a:t>nonpolar hydrophobic tail</a:t>
            </a:r>
            <a:r>
              <a:rPr lang="en-US" sz="2400" dirty="0">
                <a:ea typeface="Calibri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11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369094"/>
            <a:ext cx="3429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457200" y="514350"/>
            <a:ext cx="6248400" cy="2997744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lvl="0" algn="l" rtl="0">
              <a:spcBef>
                <a:spcPct val="20000"/>
              </a:spcBef>
            </a:pPr>
            <a:r>
              <a:rPr lang="en-US" sz="3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Microvilli </a:t>
            </a:r>
          </a:p>
          <a:p>
            <a:pPr marL="457178" indent="-457178" algn="l" rtl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Numerous membrane folds projecting from the cell surface; </a:t>
            </a:r>
          </a:p>
          <a:p>
            <a:pPr marL="457178" indent="-457178" algn="l" rtl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supported by microfilaments</a:t>
            </a:r>
          </a:p>
          <a:p>
            <a:pPr marL="457178" indent="-457178" algn="l" rtl="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800" dirty="0">
                <a:solidFill>
                  <a:prstClr val="black"/>
                </a:solidFill>
              </a:rPr>
              <a:t> Increase membrane surface                  area for absorption</a:t>
            </a:r>
            <a:endParaRPr lang="ar-IQ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30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Cilia &amp; Flagella Structure</a:t>
            </a:r>
            <a:endParaRPr lang="ar-IQ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085851"/>
            <a:ext cx="8229600" cy="3394472"/>
          </a:xfrm>
        </p:spPr>
        <p:txBody>
          <a:bodyPr/>
          <a:lstStyle/>
          <a:p>
            <a:pPr lvl="0" algn="l" rtl="0" fontAlgn="base">
              <a:spcAft>
                <a:spcPct val="0"/>
              </a:spcAft>
              <a:buFontTx/>
              <a:buChar char="•"/>
            </a:pPr>
            <a:r>
              <a:rPr lang="en-US" altLang="en-US" dirty="0">
                <a:solidFill>
                  <a:srgbClr val="000066"/>
                </a:solidFill>
                <a:latin typeface="Arial"/>
              </a:rPr>
              <a:t>Bundles of microtubules</a:t>
            </a:r>
          </a:p>
          <a:p>
            <a:pPr lvl="0" algn="l" rtl="0" fontAlgn="base">
              <a:spcAft>
                <a:spcPct val="0"/>
              </a:spcAft>
              <a:buFontTx/>
              <a:buChar char="•"/>
            </a:pPr>
            <a:r>
              <a:rPr lang="en-US" altLang="en-US" dirty="0">
                <a:solidFill>
                  <a:srgbClr val="000066"/>
                </a:solidFill>
                <a:latin typeface="Arial"/>
              </a:rPr>
              <a:t>With plasma membrane</a:t>
            </a:r>
          </a:p>
          <a:p>
            <a:endParaRPr lang="ar-IQ" dirty="0"/>
          </a:p>
        </p:txBody>
      </p:sp>
      <p:pic>
        <p:nvPicPr>
          <p:cNvPr id="4" name="Picture 7" descr="figure 5-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190752"/>
            <a:ext cx="5105400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780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1915721" y="133352"/>
            <a:ext cx="2945037" cy="769441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>
              <a:defRPr/>
            </a:pPr>
            <a:r>
              <a:rPr lang="en-US" altLang="en-US" sz="44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j-ea"/>
                <a:cs typeface="+mj-cs"/>
              </a:rPr>
              <a:t>Centrioles</a:t>
            </a:r>
            <a:endParaRPr lang="ar-IQ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457200" y="902791"/>
            <a:ext cx="7315200" cy="156966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285736" indent="-285736" algn="l" rtl="0">
              <a:buFont typeface="Arial" pitchFamily="34" charset="0"/>
              <a:buChar char="•"/>
            </a:pPr>
            <a:r>
              <a:rPr lang="en-US" sz="3200" dirty="0"/>
              <a:t>Two centrioles in a cell near the nucleus.</a:t>
            </a:r>
          </a:p>
          <a:p>
            <a:pPr marL="285736" indent="-285736" algn="l" rtl="0">
              <a:buFont typeface="Arial" pitchFamily="34" charset="0"/>
              <a:buChar char="•"/>
            </a:pPr>
            <a:r>
              <a:rPr lang="en-US" sz="3200" dirty="0"/>
              <a:t>Forms mitotic spindle. </a:t>
            </a:r>
          </a:p>
          <a:p>
            <a:pPr marL="285736" indent="-285736" algn="l" rtl="0">
              <a:buFont typeface="Arial" pitchFamily="34" charset="0"/>
              <a:buChar char="•"/>
            </a:pPr>
            <a:r>
              <a:rPr lang="en-US" sz="3200" dirty="0"/>
              <a:t>basal bodies for cilia and flagella.</a:t>
            </a:r>
            <a:endParaRPr lang="ar-IQ" sz="3200" dirty="0"/>
          </a:p>
        </p:txBody>
      </p:sp>
      <p:pic>
        <p:nvPicPr>
          <p:cNvPr id="5" name="Picture 7" descr="figure 5-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239" y="2434547"/>
            <a:ext cx="5069962" cy="2480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2" y="2472453"/>
            <a:ext cx="2847975" cy="244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97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DF1F15-46F5-4A2B-AF38-34F3B8027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266950"/>
            <a:ext cx="3921295" cy="651293"/>
          </a:xfrm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44448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9524"/>
            <a:ext cx="6096000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" y="1485899"/>
            <a:ext cx="3048001" cy="363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5373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57200" y="209552"/>
            <a:ext cx="8305800" cy="478765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Arial"/>
              </a:rPr>
              <a:t>Plasma membrane proteins</a:t>
            </a:r>
            <a:r>
              <a:rPr lang="en-US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Arial"/>
              </a:rPr>
              <a:t>: </a:t>
            </a:r>
          </a:p>
          <a:p>
            <a:pPr marL="285736" indent="-285736" algn="l" rtl="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2400" dirty="0">
                <a:ea typeface="Calibri"/>
                <a:cs typeface="Arial"/>
              </a:rPr>
              <a:t>integral membrane proteins </a:t>
            </a:r>
          </a:p>
          <a:p>
            <a:pPr marL="285736" indent="-285736" algn="l" rtl="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2400" dirty="0">
                <a:ea typeface="Calibri"/>
                <a:cs typeface="Arial"/>
              </a:rPr>
              <a:t>peripheral membrane proteins. </a:t>
            </a: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Arial"/>
              </a:rPr>
              <a:t>Carbohydrates of plasma membrane </a:t>
            </a:r>
            <a:endParaRPr lang="en-US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36" indent="-285736" algn="l" rtl="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2400" dirty="0"/>
              <a:t>attached to proteins        </a:t>
            </a:r>
            <a:r>
              <a:rPr lang="en-US" sz="2400" b="1" dirty="0"/>
              <a:t>&gt;</a:t>
            </a:r>
            <a:r>
              <a:rPr lang="en-US" sz="2400" dirty="0"/>
              <a:t>       glycoproteins</a:t>
            </a:r>
          </a:p>
          <a:p>
            <a:pPr marL="285736" indent="-285736" algn="l" rtl="0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sz="2400" dirty="0"/>
              <a:t>to lipids of the bilayer     </a:t>
            </a:r>
            <a:r>
              <a:rPr lang="en-US" sz="2400" b="1" dirty="0">
                <a:solidFill>
                  <a:prstClr val="black"/>
                </a:solidFill>
              </a:rPr>
              <a:t>&gt;</a:t>
            </a:r>
            <a:r>
              <a:rPr lang="en-US" sz="2400" dirty="0"/>
              <a:t>       glycolipids</a:t>
            </a:r>
            <a:r>
              <a:rPr lang="en-US" sz="2400" dirty="0">
                <a:ea typeface="Calibri"/>
                <a:cs typeface="Arial"/>
              </a:rPr>
              <a:t>. </a:t>
            </a:r>
            <a:endParaRPr lang="en-US" sz="2400" dirty="0"/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FLUID MOSAIC MODEL FOR MEMBRANE STRUCTURE 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Arial"/>
            </a:endParaRPr>
          </a:p>
          <a:p>
            <a:pPr algn="l" rtl="0">
              <a:lnSpc>
                <a:spcPct val="115000"/>
              </a:lnSpc>
              <a:spcAft>
                <a:spcPts val="1000"/>
              </a:spcAft>
            </a:pPr>
            <a:r>
              <a:rPr lang="en-US" sz="2400" dirty="0"/>
              <a:t>Membrane proteins comprise a moveable mosaic within the fluid lipid bilayer.</a:t>
            </a:r>
            <a:endParaRPr lang="en-US" sz="2400" dirty="0"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043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1060938" y="285752"/>
            <a:ext cx="7086600" cy="95410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Movement of molecules through the plasma membrane</a:t>
            </a:r>
            <a:r>
              <a:rPr lang="en-US" dirty="0" smtClean="0"/>
              <a:t>.</a:t>
            </a:r>
            <a:endParaRPr lang="ar-IQ" dirty="0"/>
          </a:p>
        </p:txBody>
      </p:sp>
      <p:sp>
        <p:nvSpPr>
          <p:cNvPr id="5" name="مستطيل 4"/>
          <p:cNvSpPr/>
          <p:nvPr/>
        </p:nvSpPr>
        <p:spPr>
          <a:xfrm>
            <a:off x="457200" y="971552"/>
            <a:ext cx="8077200" cy="369331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just" rtl="0"/>
            <a:endParaRPr lang="en-US" dirty="0" smtClean="0"/>
          </a:p>
          <a:p>
            <a:pPr marL="342884" lvl="1" indent="-342884" algn="just" rtl="0">
              <a:buFont typeface="Arial" pitchFamily="34" charset="0"/>
              <a:buChar char="•"/>
            </a:pPr>
            <a:r>
              <a:rPr lang="en-US" sz="2400" dirty="0">
                <a:solidFill>
                  <a:srgbClr val="7030A0"/>
                </a:solidFill>
              </a:rPr>
              <a:t>Lipid-soluble and uncharged molecules</a:t>
            </a:r>
            <a:r>
              <a:rPr lang="en-US" sz="2400" dirty="0"/>
              <a:t>, ( oxygen, carbon dioxide, glycerol, </a:t>
            </a:r>
            <a:r>
              <a:rPr lang="en-US" altLang="en-US" sz="2400" dirty="0"/>
              <a:t>water, ammonia)</a:t>
            </a:r>
            <a:r>
              <a:rPr lang="en-US" sz="2400" dirty="0"/>
              <a:t> cross plasma membrane freely from higher to lower concentration.</a:t>
            </a:r>
          </a:p>
          <a:p>
            <a:pPr marL="342884" lvl="1" indent="-342884" algn="just" rtl="0">
              <a:buFont typeface="Arial" pitchFamily="34" charset="0"/>
              <a:buChar char="•"/>
            </a:pPr>
            <a:r>
              <a:rPr lang="en-US" sz="2400" dirty="0">
                <a:solidFill>
                  <a:srgbClr val="7030A0"/>
                </a:solidFill>
              </a:rPr>
              <a:t>Water-soluble molecules </a:t>
            </a:r>
            <a:r>
              <a:rPr lang="en-US" sz="2400" dirty="0"/>
              <a:t>require membrane transport proteins .</a:t>
            </a:r>
          </a:p>
          <a:p>
            <a:pPr marL="339707" lvl="1" algn="just" rtl="0"/>
            <a:r>
              <a:rPr lang="en-US" sz="2400" dirty="0"/>
              <a:t>If the process requires energy, it is called active transport (e.g.,  transport of H ions )</a:t>
            </a:r>
          </a:p>
          <a:p>
            <a:pPr marL="339707" lvl="1" algn="just" rtl="0"/>
            <a:r>
              <a:rPr lang="en-US" sz="2400" dirty="0">
                <a:solidFill>
                  <a:prstClr val="black"/>
                </a:solidFill>
              </a:rPr>
              <a:t>If energy is not required, </a:t>
            </a:r>
            <a:r>
              <a:rPr lang="en-US" sz="2400" dirty="0"/>
              <a:t>the process is called passive transport (e.g., glucose transport).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0380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90600" y="1314452"/>
            <a:ext cx="7239000" cy="3108543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marL="342884" indent="-342884" algn="just" rtl="0">
              <a:buFont typeface="Arial" pitchFamily="34" charset="0"/>
              <a:buChar char="•"/>
            </a:pPr>
            <a:r>
              <a:rPr lang="en-US" sz="2800" dirty="0">
                <a:solidFill>
                  <a:srgbClr val="7030A0"/>
                </a:solidFill>
              </a:rPr>
              <a:t>Ions </a:t>
            </a:r>
            <a:r>
              <a:rPr lang="en-US" sz="2800" dirty="0">
                <a:solidFill>
                  <a:prstClr val="black"/>
                </a:solidFill>
              </a:rPr>
              <a:t>and other small charged molecules are transported through the plasma membrane by ion-selective channel proteins.</a:t>
            </a:r>
          </a:p>
          <a:p>
            <a:pPr lvl="0" algn="just" rtl="0"/>
            <a:r>
              <a:rPr lang="en-US" sz="2800" dirty="0">
                <a:solidFill>
                  <a:prstClr val="black"/>
                </a:solidFill>
              </a:rPr>
              <a:t> </a:t>
            </a:r>
          </a:p>
          <a:p>
            <a:pPr marL="342884" indent="-342884" algn="just" rtl="0">
              <a:buFont typeface="Arial" pitchFamily="34" charset="0"/>
              <a:buChar char="•"/>
            </a:pPr>
            <a:r>
              <a:rPr lang="en-US" sz="2800" dirty="0">
                <a:solidFill>
                  <a:srgbClr val="7030A0"/>
                </a:solidFill>
              </a:rPr>
              <a:t>Vesicular Transport </a:t>
            </a:r>
          </a:p>
          <a:p>
            <a:pPr marL="342884" indent="-3175" algn="just" rtl="0">
              <a:buFont typeface="Wingdings" pitchFamily="2" charset="2"/>
              <a:buChar char="ü"/>
            </a:pPr>
            <a:r>
              <a:rPr lang="en-US" sz="2800" dirty="0">
                <a:solidFill>
                  <a:prstClr val="black"/>
                </a:solidFill>
              </a:rPr>
              <a:t> Large molecules</a:t>
            </a:r>
          </a:p>
          <a:p>
            <a:pPr marL="342884" indent="-3175" algn="just" rtl="0">
              <a:buFont typeface="Wingdings" pitchFamily="2" charset="2"/>
              <a:buChar char="ü"/>
            </a:pPr>
            <a:r>
              <a:rPr lang="en-US" sz="2800" dirty="0">
                <a:solidFill>
                  <a:prstClr val="black"/>
                </a:solidFill>
              </a:rPr>
              <a:t> Endocytosis and exocytosis.</a:t>
            </a:r>
            <a:endParaRPr lang="ar-IQ" sz="2800" dirty="0">
              <a:solidFill>
                <a:prstClr val="black"/>
              </a:solidFill>
            </a:endParaRPr>
          </a:p>
        </p:txBody>
      </p:sp>
      <p:sp>
        <p:nvSpPr>
          <p:cNvPr id="5" name="مستطيل 4"/>
          <p:cNvSpPr/>
          <p:nvPr/>
        </p:nvSpPr>
        <p:spPr>
          <a:xfrm>
            <a:off x="1219200" y="236413"/>
            <a:ext cx="6477000" cy="107721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Movement of molecules through the plasma membrane</a:t>
            </a:r>
            <a:endParaRPr lang="ar-IQ" sz="3200" dirty="0"/>
          </a:p>
        </p:txBody>
      </p:sp>
    </p:spTree>
    <p:extLst>
      <p:ext uri="{BB962C8B-B14F-4D97-AF65-F5344CB8AC3E}">
        <p14:creationId xmlns:p14="http://schemas.microsoft.com/office/powerpoint/2010/main" val="184790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figure 5-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1451"/>
            <a:ext cx="8134350" cy="4573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18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3" y="171450"/>
            <a:ext cx="4583723" cy="2400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3" y="2686050"/>
            <a:ext cx="4724399" cy="2171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167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setVTI">
  <a:themeElements>
    <a:clrScheme name="Custom 20">
      <a:dk1>
        <a:srgbClr val="000000"/>
      </a:dk1>
      <a:lt1>
        <a:sysClr val="window" lastClr="FFFFFF"/>
      </a:lt1>
      <a:dk2>
        <a:srgbClr val="2C3948"/>
      </a:dk2>
      <a:lt2>
        <a:srgbClr val="F4F4F4"/>
      </a:lt2>
      <a:accent1>
        <a:srgbClr val="F49D90"/>
      </a:accent1>
      <a:accent2>
        <a:srgbClr val="D6947C"/>
      </a:accent2>
      <a:accent3>
        <a:srgbClr val="BF8484"/>
      </a:accent3>
      <a:accent4>
        <a:srgbClr val="96A9AA"/>
      </a:accent4>
      <a:accent5>
        <a:srgbClr val="DD796C"/>
      </a:accent5>
      <a:accent6>
        <a:srgbClr val="D09145"/>
      </a:accent6>
      <a:hlink>
        <a:srgbClr val="DF686A"/>
      </a:hlink>
      <a:folHlink>
        <a:srgbClr val="F93F1C"/>
      </a:folHlink>
    </a:clrScheme>
    <a:fontScheme name="Dante">
      <a:majorFont>
        <a:latin typeface="Dante"/>
        <a:ea typeface=""/>
        <a:cs typeface=""/>
      </a:majorFont>
      <a:minorFont>
        <a:latin typeface="Dan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setVTI" id="{17A3166B-76FF-4669-8F6D-D4251AE158D8}" vid="{4532814A-B5F8-4CFD-BC69-A007D492DA47}"/>
    </a:ext>
  </a:extLst>
</a:theme>
</file>

<file path=ppt/theme/theme3.xml><?xml version="1.0" encoding="utf-8"?>
<a:theme xmlns:a="http://schemas.openxmlformats.org/drawingml/2006/main" name="1_OffsetVTI">
  <a:themeElements>
    <a:clrScheme name="Custom 20">
      <a:dk1>
        <a:srgbClr val="000000"/>
      </a:dk1>
      <a:lt1>
        <a:sysClr val="window" lastClr="FFFFFF"/>
      </a:lt1>
      <a:dk2>
        <a:srgbClr val="2C3948"/>
      </a:dk2>
      <a:lt2>
        <a:srgbClr val="F4F4F4"/>
      </a:lt2>
      <a:accent1>
        <a:srgbClr val="F49D90"/>
      </a:accent1>
      <a:accent2>
        <a:srgbClr val="D6947C"/>
      </a:accent2>
      <a:accent3>
        <a:srgbClr val="BF8484"/>
      </a:accent3>
      <a:accent4>
        <a:srgbClr val="96A9AA"/>
      </a:accent4>
      <a:accent5>
        <a:srgbClr val="DD796C"/>
      </a:accent5>
      <a:accent6>
        <a:srgbClr val="D09145"/>
      </a:accent6>
      <a:hlink>
        <a:srgbClr val="DF686A"/>
      </a:hlink>
      <a:folHlink>
        <a:srgbClr val="F93F1C"/>
      </a:folHlink>
    </a:clrScheme>
    <a:fontScheme name="Dante">
      <a:majorFont>
        <a:latin typeface="Dante"/>
        <a:ea typeface=""/>
        <a:cs typeface=""/>
      </a:majorFont>
      <a:minorFont>
        <a:latin typeface="Dan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setVTI" id="{17A3166B-76FF-4669-8F6D-D4251AE158D8}" vid="{4532814A-B5F8-4CFD-BC69-A007D492DA47}"/>
    </a:ext>
  </a:extLst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3766</TotalTime>
  <Words>834</Words>
  <Application>Microsoft Office PowerPoint</Application>
  <PresentationFormat>عرض على الشاشة (9:16)‏</PresentationFormat>
  <Paragraphs>137</Paragraphs>
  <Slides>33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3</vt:i4>
      </vt:variant>
      <vt:variant>
        <vt:lpstr>عناوين الشرائح</vt:lpstr>
      </vt:variant>
      <vt:variant>
        <vt:i4>33</vt:i4>
      </vt:variant>
    </vt:vector>
  </HeadingPairs>
  <TitlesOfParts>
    <vt:vector size="36" baseType="lpstr">
      <vt:lpstr>نسق Office</vt:lpstr>
      <vt:lpstr>OffsetVTI</vt:lpstr>
      <vt:lpstr>1_OffsetVTI</vt:lpstr>
      <vt:lpstr>Cell Structure and Function </vt:lpstr>
      <vt:lpstr>Cell : the basic structural and functional units of an organism.  Eukaryotic cells  cell membrane  membrane-enclosed nucleus  cytoplasm,  containing organelles and cytoskeleton.     In contrast, the smaller prokaryotic cells of bacteria typically have a cell wall and lack nuclei and membranous cytoplasmic structures.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Membrane Proteins</vt:lpstr>
      <vt:lpstr>Membrane Proteins</vt:lpstr>
      <vt:lpstr>Cytoplasm</vt:lpstr>
      <vt:lpstr>Cell Organelles</vt:lpstr>
      <vt:lpstr>عرض تقديمي في PowerPoint</vt:lpstr>
      <vt:lpstr>Endoplasmic Reticulum</vt:lpstr>
      <vt:lpstr>Rough Endoplasmic Reticulum</vt:lpstr>
      <vt:lpstr>Smooth Endoplasmic Reticulum</vt:lpstr>
      <vt:lpstr>عرض تقديمي في PowerPoint</vt:lpstr>
      <vt:lpstr>Mitochondria powerhouse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Cytoskeleton</vt:lpstr>
      <vt:lpstr>Cytoskeleton</vt:lpstr>
      <vt:lpstr>Cytoskeleton</vt:lpstr>
      <vt:lpstr>Cytoskeleton</vt:lpstr>
      <vt:lpstr>عرض تقديمي في PowerPoint</vt:lpstr>
      <vt:lpstr>عرض تقديمي في PowerPoint</vt:lpstr>
      <vt:lpstr>Cilia &amp; Flagella Structure</vt:lpstr>
      <vt:lpstr>عرض تقديمي في PowerPoint</vt:lpstr>
      <vt:lpstr>Thank You</vt:lpstr>
    </vt:vector>
  </TitlesOfParts>
  <Company>Al-Qaisar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PRO2024</dc:creator>
  <cp:lastModifiedBy>PRO2024</cp:lastModifiedBy>
  <cp:revision>89</cp:revision>
  <dcterms:created xsi:type="dcterms:W3CDTF">2024-10-01T06:19:13Z</dcterms:created>
  <dcterms:modified xsi:type="dcterms:W3CDTF">2024-10-12T16:56:16Z</dcterms:modified>
</cp:coreProperties>
</file>