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5" r:id="rId2"/>
    <p:sldId id="277" r:id="rId3"/>
    <p:sldId id="278" r:id="rId4"/>
    <p:sldId id="279" r:id="rId5"/>
    <p:sldId id="280" r:id="rId6"/>
    <p:sldId id="281" r:id="rId7"/>
    <p:sldId id="284" r:id="rId8"/>
    <p:sldId id="282" r:id="rId9"/>
    <p:sldId id="283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276" r:id="rId2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444" autoAdjust="0"/>
  </p:normalViewPr>
  <p:slideViewPr>
    <p:cSldViewPr>
      <p:cViewPr varScale="1">
        <p:scale>
          <a:sx n="71" d="100"/>
          <a:sy n="71" d="100"/>
        </p:scale>
        <p:origin x="127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56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30/05/1446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30/05/1446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30/05/1446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30/05/1446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2073275" y="539750"/>
            <a:ext cx="5027613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82588" indent="-9144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2163"/>
              </a:lnSpc>
              <a:spcAft>
                <a:spcPts val="7563"/>
              </a:spcAft>
            </a:pP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Ministry of Higher Education and Scientific Research AL-Mustaqbal University College of Science                       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medical biotechnology</a:t>
            </a: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1279525" y="2220913"/>
            <a:ext cx="6615113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5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Biochemistry </a:t>
            </a:r>
          </a:p>
          <a:p>
            <a:pPr algn="ctr" eaLnBrk="1" hangingPunct="1">
              <a:spcAft>
                <a:spcPts val="2725"/>
              </a:spcAft>
            </a:pP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Lecture </a:t>
            </a:r>
            <a:r>
              <a:rPr lang="en-US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6</a:t>
            </a:r>
            <a:endParaRPr lang="en-US" altLang="en-US" sz="36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Aft>
                <a:spcPts val="2725"/>
              </a:spcAft>
            </a:pPr>
            <a:r>
              <a:rPr lang="en-US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Enzymes 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Aft>
                <a:spcPts val="213"/>
              </a:spcAft>
            </a:pPr>
            <a:endParaRPr lang="en-US" altLang="en-US" sz="3000" b="1" baseline="300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Aft>
                <a:spcPts val="213"/>
              </a:spcAft>
            </a:pPr>
            <a:r>
              <a:rPr lang="en-US" altLang="en-US" sz="3000" b="1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y</a:t>
            </a:r>
          </a:p>
          <a:p>
            <a:pPr algn="ctr"/>
            <a:r>
              <a:rPr lang="en-US" altLang="en-US" sz="4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Dr. Assel Amer Hadi</a:t>
            </a:r>
            <a:endParaRPr lang="ar-IQ" altLang="en-US" sz="4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28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277813"/>
            <a:ext cx="19431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صورة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277813"/>
            <a:ext cx="17716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979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23" y="5782"/>
            <a:ext cx="9151723" cy="685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851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61" y="0"/>
            <a:ext cx="91801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636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3" y="-11546"/>
            <a:ext cx="9128657" cy="686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535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21" y="7723"/>
            <a:ext cx="9154321" cy="685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210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42" y="9604"/>
            <a:ext cx="9156842" cy="684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188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026"/>
            <a:ext cx="9144000" cy="676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619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962" y="32656"/>
            <a:ext cx="9187961" cy="682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811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51" y="7670"/>
            <a:ext cx="9154251" cy="685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124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61" y="0"/>
            <a:ext cx="91801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203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88" y="15444"/>
            <a:ext cx="9164688" cy="684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52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459" y="52042"/>
            <a:ext cx="9214459" cy="680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318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3" y="-11546"/>
            <a:ext cx="9128657" cy="686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3555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88" y="15444"/>
            <a:ext cx="9164688" cy="684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79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1" y="0"/>
            <a:ext cx="91491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8174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356" y="0"/>
            <a:ext cx="924271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430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962" y="112516"/>
            <a:ext cx="9080457" cy="674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8105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69" y="0"/>
            <a:ext cx="91903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3577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959" y="0"/>
            <a:ext cx="921591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5039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42" y="9604"/>
            <a:ext cx="9156842" cy="684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1627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50" y="946150"/>
            <a:ext cx="7923213" cy="49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240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28" y="40342"/>
            <a:ext cx="9198428" cy="681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209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801" y="40614"/>
            <a:ext cx="9198802" cy="681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431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29" y="9670"/>
            <a:ext cx="9156930" cy="684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461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77" y="28912"/>
            <a:ext cx="9182877" cy="682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556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36" y="3848"/>
            <a:ext cx="9149136" cy="685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2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42" y="36989"/>
            <a:ext cx="9156842" cy="682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681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" y="-9638"/>
            <a:ext cx="9131185" cy="686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89557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1702</TotalTime>
  <Words>26</Words>
  <Application>Microsoft Office PowerPoint</Application>
  <PresentationFormat>عرض على الشاشة (3:4)‏</PresentationFormat>
  <Paragraphs>7</Paragraphs>
  <Slides>28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28</vt:i4>
      </vt:variant>
    </vt:vector>
  </HeadingPairs>
  <TitlesOfParts>
    <vt:vector size="33" baseType="lpstr">
      <vt:lpstr>Arial</vt:lpstr>
      <vt:lpstr>Calibri</vt:lpstr>
      <vt:lpstr>Monotype Corsiva</vt:lpstr>
      <vt:lpstr>Times New Roman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ALFA</dc:creator>
  <cp:lastModifiedBy>aseel</cp:lastModifiedBy>
  <cp:revision>78</cp:revision>
  <dcterms:created xsi:type="dcterms:W3CDTF">2023-11-10T16:38:01Z</dcterms:created>
  <dcterms:modified xsi:type="dcterms:W3CDTF">2024-12-01T06:19:46Z</dcterms:modified>
</cp:coreProperties>
</file>