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60" r:id="rId4"/>
    <p:sldId id="262" r:id="rId5"/>
    <p:sldId id="263" r:id="rId6"/>
    <p:sldId id="264" r:id="rId7"/>
    <p:sldId id="265" r:id="rId8"/>
    <p:sldId id="266" r:id="rId9"/>
    <p:sldId id="267" r:id="rId10"/>
    <p:sldId id="274" r:id="rId11"/>
    <p:sldId id="275" r:id="rId12"/>
    <p:sldId id="278" r:id="rId13"/>
    <p:sldId id="279" r:id="rId14"/>
    <p:sldId id="280" r:id="rId15"/>
    <p:sldId id="281" r:id="rId16"/>
    <p:sldId id="282" r:id="rId17"/>
    <p:sldId id="283" r:id="rId18"/>
    <p:sldId id="290" r:id="rId19"/>
    <p:sldId id="291" r:id="rId20"/>
    <p:sldId id="301" r:id="rId21"/>
    <p:sldId id="302" r:id="rId22"/>
    <p:sldId id="303" r:id="rId23"/>
    <p:sldId id="304" r:id="rId24"/>
    <p:sldId id="305" r:id="rId25"/>
    <p:sldId id="306" r:id="rId26"/>
    <p:sldId id="307" r:id="rId27"/>
    <p:sldId id="308" r:id="rId28"/>
    <p:sldId id="309" r:id="rId29"/>
    <p:sldId id="310" r:id="rId30"/>
    <p:sldId id="311" r:id="rId31"/>
    <p:sldId id="312" r:id="rId32"/>
    <p:sldId id="313" r:id="rId33"/>
    <p:sldId id="314" r:id="rId34"/>
    <p:sldId id="317" r:id="rId35"/>
    <p:sldId id="320" r:id="rId36"/>
    <p:sldId id="326" r:id="rId37"/>
    <p:sldId id="327" r:id="rId38"/>
    <p:sldId id="328" r:id="rId39"/>
    <p:sldId id="329" r:id="rId40"/>
    <p:sldId id="339" r:id="rId4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76" d="100"/>
          <a:sy n="76" d="100"/>
        </p:scale>
        <p:origin x="-1206" y="2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1-Joint-pathology-1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9-Joint-pathology-19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-Joint-pathology-20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3-Joint-pathology-23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4-Joint-pathology-24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5-Joint-pathology-25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6-Joint-pathology-26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7-Joint-pathology-27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8-Joint-pathology-28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5-Joint-pathology-35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6-Joint-pathology-36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4-Joint-pathology-4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6-Joint-pathology-46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7-Joint-pathology-47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8-Joint-pathology-48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9-Joint-pathology-49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0-Joint-pathology-50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1-Joint-pathology-51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2-Joint-pathology-52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3-Joint-pathology-53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4-Joint-pathology-54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5-Joint-pathology-55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5-Joint-pathology-5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6-Joint-pathology-56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7-Joint-pathology-57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8-Joint-pathology-58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9-Joint-pathology-59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2-Joint-pathology-62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5-Joint-pathology-65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1-Joint-pathology-71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2-Joint-pathology-72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3-Joint-pathology-73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4-Joint-pathology-74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7-Joint-pathology-7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4-Joint-pathology-84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8-Joint-pathology-8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9-Joint-pathology-9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-Joint-pathology-10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-Joint-pathology-11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2-Joint-pathology-12-2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0</Words>
  <Application>Microsoft Office PowerPoint</Application>
  <PresentationFormat>عرض على الشاشة (3:4)‏</PresentationFormat>
  <Paragraphs>0</Paragraphs>
  <Slides>40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40</vt:i4>
      </vt:variant>
    </vt:vector>
  </HeadingPairs>
  <TitlesOfParts>
    <vt:vector size="41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subject/>
  <dc:creator/>
  <cp:keywords/>
  <dc:description>generated using python-pptx</dc:description>
  <cp:lastModifiedBy>Maher</cp:lastModifiedBy>
  <cp:revision>5</cp:revision>
  <dcterms:created xsi:type="dcterms:W3CDTF">2013-01-27T09:14:16Z</dcterms:created>
  <dcterms:modified xsi:type="dcterms:W3CDTF">2025-02-11T17:54:53Z</dcterms:modified>
  <cp:category/>
</cp:coreProperties>
</file>