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8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5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3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5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5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6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6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2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A37DD-513C-4DFD-BA0F-6FE56283B43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6076156" cy="289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Quantitative 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3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rd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, 4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and 5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 – Ways of Concentration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Expression</a:t>
            </a:r>
            <a:endParaRPr lang="en-US" b="1" dirty="0" smtClean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157699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50" y="1127125"/>
            <a:ext cx="6005513" cy="573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0690" y="152400"/>
            <a:ext cx="5985510" cy="86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6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06413"/>
            <a:ext cx="6767513" cy="584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2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618" y="465884"/>
            <a:ext cx="6729413" cy="199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2713037"/>
            <a:ext cx="6797675" cy="391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38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573213"/>
            <a:ext cx="6729413" cy="371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411913" cy="368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13" y="3802063"/>
            <a:ext cx="6759575" cy="305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773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9" b="6575"/>
          <a:stretch/>
        </p:blipFill>
        <p:spPr bwMode="auto">
          <a:xfrm>
            <a:off x="762000" y="841471"/>
            <a:ext cx="8036794" cy="376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5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20" y="914400"/>
            <a:ext cx="7695658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43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76200"/>
            <a:ext cx="6781800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14"/>
          <p:cNvSpPr txBox="1"/>
          <p:nvPr/>
        </p:nvSpPr>
        <p:spPr>
          <a:xfrm>
            <a:off x="2045335" y="6096000"/>
            <a:ext cx="389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b-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5.267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gm/L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</a:t>
            </a:r>
            <a:r>
              <a:rPr sz="1350" baseline="-9259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Cr</a:t>
            </a:r>
            <a:r>
              <a:rPr sz="1350" baseline="-9259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350" baseline="-9259" dirty="0">
                <a:latin typeface="Times New Roman"/>
                <a:cs typeface="Times New Roman"/>
              </a:rPr>
              <a:t>7</a:t>
            </a:r>
            <a:r>
              <a:rPr sz="1350" spc="157" baseline="-92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</a:t>
            </a:r>
            <a:r>
              <a:rPr sz="1350" baseline="30864" dirty="0">
                <a:latin typeface="Times New Roman"/>
                <a:cs typeface="Times New Roman"/>
              </a:rPr>
              <a:t>6+</a:t>
            </a:r>
            <a:r>
              <a:rPr sz="1350" spc="157" baseline="3086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reduced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Cr</a:t>
            </a:r>
            <a:r>
              <a:rPr sz="1350" spc="-15" baseline="30864" dirty="0">
                <a:latin typeface="Times New Roman"/>
                <a:cs typeface="Times New Roman"/>
              </a:rPr>
              <a:t>3+</a:t>
            </a:r>
            <a:r>
              <a:rPr sz="1400" spc="-10" dirty="0">
                <a:latin typeface="Times New Roman"/>
                <a:cs typeface="Times New Roman"/>
              </a:rPr>
              <a:t>).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07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76200"/>
            <a:ext cx="6797675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3" y="5562600"/>
            <a:ext cx="4465637" cy="126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42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628650"/>
            <a:ext cx="6789737" cy="560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89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719138"/>
            <a:ext cx="6781800" cy="541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84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"/>
            <a:ext cx="6699250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2819400"/>
            <a:ext cx="6743700" cy="381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24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2346325"/>
            <a:ext cx="6805613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47</Words>
  <Application>Microsoft Office PowerPoint</Application>
  <PresentationFormat>On-screen Show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2025-03-09T12:25:32Z</dcterms:created>
  <dcterms:modified xsi:type="dcterms:W3CDTF">2025-05-21T18:37:57Z</dcterms:modified>
</cp:coreProperties>
</file>