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F5312-A6BD-4E55-B9F6-6A7136121804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E347A-A336-4130-BC99-9CC53C17E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4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90955-FB7A-4692-91B7-11EDBC2947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0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2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9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1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0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6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6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9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4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4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6C86C-FCEE-4DA1-9DF4-E62FF5C8AA10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39CBB-105A-4D76-81DB-A8D3EE569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9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Lenovo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7"/>
            <a:ext cx="1608138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4" y="381000"/>
            <a:ext cx="17160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1" y="2514600"/>
            <a:ext cx="6075363" cy="41313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3200" b="1" dirty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Biochemical </a:t>
            </a:r>
            <a:r>
              <a:rPr lang="en-US" sz="3200" b="1" dirty="0" smtClean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Techniques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10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Lecture</a:t>
            </a:r>
            <a:endParaRPr lang="en-US" b="1" dirty="0" smtClean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4400" kern="0" dirty="0" smtClean="0">
                <a:solidFill>
                  <a:srgbClr val="C00000"/>
                </a:solidFill>
                <a:latin typeface="Arial"/>
              </a:rPr>
              <a:t>Vortex</a:t>
            </a:r>
            <a:r>
              <a:rPr lang="en-US" sz="4400" kern="0" dirty="0" smtClean="0">
                <a:solidFill>
                  <a:srgbClr val="C00000"/>
                </a:solidFill>
                <a:latin typeface="Arial"/>
              </a:rPr>
              <a:t>, Water bath and Spectrophotometer</a:t>
            </a:r>
            <a:endParaRPr lang="en-US" b="1" dirty="0" smtClean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Second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Year Students / 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semester / 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2667000" y="838202"/>
            <a:ext cx="37338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Al-Mustaqbal University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251833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1309688"/>
            <a:ext cx="6835775" cy="4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846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146175"/>
            <a:ext cx="6865937" cy="456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99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3" y="1149350"/>
            <a:ext cx="6873875" cy="455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41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143000"/>
            <a:ext cx="686593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72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7" t="17961" r="15526" b="30472"/>
          <a:stretch/>
        </p:blipFill>
        <p:spPr bwMode="auto">
          <a:xfrm>
            <a:off x="76200" y="809625"/>
            <a:ext cx="8930072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861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49363"/>
            <a:ext cx="7300913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073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1073150"/>
            <a:ext cx="6904037" cy="471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357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1211263"/>
            <a:ext cx="6896100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566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81100"/>
            <a:ext cx="691197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87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1047750"/>
            <a:ext cx="68961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89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3" y="1168400"/>
            <a:ext cx="6873875" cy="451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1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1081088"/>
            <a:ext cx="6835775" cy="469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581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</Words>
  <Application>Microsoft Office PowerPoint</Application>
  <PresentationFormat>On-screen Show (4:3)</PresentationFormat>
  <Paragraphs>9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2025-05-20T19:19:40Z</dcterms:created>
  <dcterms:modified xsi:type="dcterms:W3CDTF">2025-05-20T19:22:42Z</dcterms:modified>
</cp:coreProperties>
</file>