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7" r:id="rId8"/>
    <p:sldId id="268" r:id="rId9"/>
    <p:sldId id="269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6" r:id="rId18"/>
    <p:sldId id="287" r:id="rId19"/>
    <p:sldId id="288" r:id="rId20"/>
    <p:sldId id="289" r:id="rId21"/>
    <p:sldId id="291" r:id="rId22"/>
    <p:sldId id="292" r:id="rId23"/>
    <p:sldId id="296" r:id="rId24"/>
    <p:sldId id="300" r:id="rId25"/>
    <p:sldId id="301" r:id="rId26"/>
    <p:sldId id="302" r:id="rId27"/>
    <p:sldId id="303" r:id="rId28"/>
    <p:sldId id="304" r:id="rId29"/>
    <p:sldId id="305" r:id="rId30"/>
    <p:sldId id="307" r:id="rId31"/>
    <p:sldId id="310" r:id="rId32"/>
    <p:sldId id="311" r:id="rId33"/>
    <p:sldId id="312" r:id="rId34"/>
    <p:sldId id="313" r:id="rId35"/>
    <p:sldId id="314" r:id="rId36"/>
    <p:sldId id="315" r:id="rId37"/>
    <p:sldId id="316" r:id="rId38"/>
    <p:sldId id="317" r:id="rId39"/>
    <p:sldId id="318" r:id="rId40"/>
    <p:sldId id="321" r:id="rId41"/>
    <p:sldId id="323" r:id="rId4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C9E8AC-538B-491A-A81F-21420E421429}" v="31" dt="2025-04-20T09:28:47.5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>
        <p:scale>
          <a:sx n="100" d="100"/>
          <a:sy n="100" d="100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341569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" descr="Sli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9" descr="Slid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0" descr="Slid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1" descr="Slid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2" descr="Slid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3" descr="Slid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4" descr="Slid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5" descr="Slid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0" descr="Slid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1" descr="Slid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2" descr="Slid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" descr="Sli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3" descr="Slid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5" descr="Slid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6" descr="Slid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40" descr="Slid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44" descr="Slid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45" descr="Slid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46" descr="Slid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47" descr="Slide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48" descr="Slid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49" descr="Slid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4" descr="Sli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51" descr="Slid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54" descr="Slid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55" descr="Slide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56" descr="Slide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57" descr="Slide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58" descr="Slide 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59" descr="Slide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60" descr="Slide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61" descr="Slid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62" descr="Slid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5" descr="Sli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65" descr="Slide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67" descr="Slide 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6" descr="Slid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7" descr="Slid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1" descr="Slid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2" descr="Slid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3" descr="Slid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41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Theme82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Unknown Creator</cp:lastModifiedBy>
  <cp:revision>21</cp:revision>
  <dcterms:created xsi:type="dcterms:W3CDTF">2025-04-20T09:17:06Z</dcterms:created>
  <dcterms:modified xsi:type="dcterms:W3CDTF">2025-04-20T09:29:08Z</dcterms:modified>
  <cp:category/>
  <cp:contentStatus/>
</cp:coreProperties>
</file>