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0134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9" descr="Sli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0" descr="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1" descr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2" descr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3" descr="Sli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4" descr="Slid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5" descr="Slid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6" descr="Sli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7" descr="Slid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8" descr="Slid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" descr="Sli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19" descr="Slid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0" descr="Slid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1" descr="Slid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2" descr="Slid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3" descr="Slid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4" descr="Slid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5" descr="Slid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2" descr="Sli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56"/>
            <a:ext cx="9144000" cy="6741368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4" descr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5" descr="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6" descr="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7" descr="Sli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57250"/>
          <a:ext cx="9144000" cy="6000750"/>
          <a:chOff x="0" y="857250"/>
          <a:chExt cx="9144000" cy="6000750"/>
        </a:xfrm>
      </p:grpSpPr>
      <p:pic>
        <p:nvPicPr>
          <p:cNvPr id="2" name="Image 8" descr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عرض على الشاشة (4:3)</PresentationFormat>
  <Paragraphs>0</Paragraphs>
  <Slides>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Theme93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كريم حازم حازم</cp:lastModifiedBy>
  <cp:revision>3</cp:revision>
  <dcterms:created xsi:type="dcterms:W3CDTF">2025-03-04T19:56:30Z</dcterms:created>
  <dcterms:modified xsi:type="dcterms:W3CDTF">2025-03-16T19:41:59Z</dcterms:modified>
  <cp:category/>
  <cp:contentStatus/>
</cp:coreProperties>
</file>