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1" r:id="rId5"/>
    <p:sldId id="262" r:id="rId6"/>
    <p:sldId id="264" r:id="rId7"/>
    <p:sldId id="269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2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7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4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3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2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1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60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0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1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6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D9680-37F0-43B6-A7B7-A05C36A1CC40}" type="datetimeFigureOut">
              <a:rPr lang="en-US" smtClean="0"/>
              <a:t>3/1/2025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1AC02-E7BC-4266-AA9B-5EF4117A0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MSC.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28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( 5</a:t>
            </a:r>
            <a:r>
              <a:rPr lang="en-US" sz="28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Language focus Compare the Use of 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Tenses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Reading and speaking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  <a:endParaRPr lang="en-US" sz="2400" dirty="0">
              <a:solidFill>
                <a:srgbClr val="8064A2">
                  <a:lumMod val="5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21691"/>
            <a:ext cx="254158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62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83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832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8964574" cy="462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179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692696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The Mysterious Door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While walking home from school, Ali noticed a small wooden door in the wall of an old building. He had never seen it before. Curious, he touched the handle, and the door slowly creaked open. Inside, he saw…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Discussion Questions: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do you think Ali saw inside?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Would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you open the door if you were him? Why or why not?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Can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you create a different ending for this story?</a:t>
            </a:r>
          </a:p>
        </p:txBody>
      </p:sp>
    </p:spTree>
    <p:extLst>
      <p:ext uri="{BB962C8B-B14F-4D97-AF65-F5344CB8AC3E}">
        <p14:creationId xmlns:p14="http://schemas.microsoft.com/office/powerpoint/2010/main" val="224941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0578"/>
            <a:ext cx="87849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The Forgotten Letter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Sara was cleaning her grandmother’s attic when she found an old, yellowed envelope with her name on it. She opened it and read: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“Dear Sara, if you are reading this, it means you have discovered the truth…”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Discussion Questions: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do you think the letter said?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Why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was it hidden in the attic?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How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would you react if you found a letter like this?</a:t>
            </a:r>
          </a:p>
        </p:txBody>
      </p:sp>
    </p:spTree>
    <p:extLst>
      <p:ext uri="{BB962C8B-B14F-4D97-AF65-F5344CB8AC3E}">
        <p14:creationId xmlns:p14="http://schemas.microsoft.com/office/powerpoint/2010/main" val="3481997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2708920"/>
            <a:ext cx="57102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Discussion Topics: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Do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you think AI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and Technology will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control people? </a:t>
            </a:r>
          </a:p>
        </p:txBody>
      </p:sp>
    </p:spTree>
    <p:extLst>
      <p:ext uri="{BB962C8B-B14F-4D97-AF65-F5344CB8AC3E}">
        <p14:creationId xmlns:p14="http://schemas.microsoft.com/office/powerpoint/2010/main" val="177782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420888"/>
            <a:ext cx="37753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2287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3151</TotalTime>
  <Words>185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7</cp:revision>
  <dcterms:created xsi:type="dcterms:W3CDTF">2025-02-14T14:35:48Z</dcterms:created>
  <dcterms:modified xsi:type="dcterms:W3CDTF">2025-03-01T09:28:50Z</dcterms:modified>
</cp:coreProperties>
</file>