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9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70" r:id="rId10"/>
    <p:sldId id="271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72" d="100"/>
          <a:sy n="72" d="100"/>
        </p:scale>
        <p:origin x="-1096" y="2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9131"/>
            <a:ext cx="9144000" cy="6937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مستطيل 1"/>
          <p:cNvSpPr/>
          <p:nvPr/>
        </p:nvSpPr>
        <p:spPr>
          <a:xfrm>
            <a:off x="1794212" y="4743381"/>
            <a:ext cx="2372765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66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Lec</a:t>
            </a:r>
            <a:r>
              <a:rPr lang="en-US" sz="6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12</a:t>
            </a:r>
          </a:p>
        </p:txBody>
      </p:sp>
    </p:spTree>
    <p:extLst>
      <p:ext uri="{BB962C8B-B14F-4D97-AF65-F5344CB8AC3E}">
        <p14:creationId xmlns:p14="http://schemas.microsoft.com/office/powerpoint/2010/main" val="36357954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2946395" y="2967335"/>
            <a:ext cx="3251211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The End</a:t>
            </a:r>
            <a:endParaRPr lang="ar-SA" sz="72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945011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2-THE-RESPIRATORY-SYSTEM-pptx-Basic-Respiratory-system-knowledge-2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3-THE-RESPIRATORY-SYSTEM-pptx-Basic-Respiratory-system-knowledge-3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39869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4-THE-RESPIRATORY-SYSTEM-pptx-Basic-Respiratory-system-knowledge-4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6-THE-RESPIRATORY-SYSTEM-pptx-Basic-Respiratory-system-knowledge-6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7-THE-RESPIRATORY-SYSTEM-pptx-Basic-Respiratory-system-knowledge-7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8-THE-RESPIRATORY-SYSTEM-pptx-Basic-Respiratory-system-knowledge-8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792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9-THE-RESPIRATORY-SYSTEM-pptx-Basic-Respiratory-system-knowledge-9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2368"/>
            <a:ext cx="9144000" cy="6365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03956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4</Words>
  <Application>Microsoft Office PowerPoint</Application>
  <PresentationFormat>عرض على الشاشة (3:4)‏</PresentationFormat>
  <Paragraphs>2</Paragraphs>
  <Slides>10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10</vt:i4>
      </vt:variant>
    </vt:vector>
  </HeadingPairs>
  <TitlesOfParts>
    <vt:vector size="11" baseType="lpstr"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Lenovo</dc:creator>
  <dc:description>generated using python-pptx</dc:description>
  <cp:lastModifiedBy>Lenovo</cp:lastModifiedBy>
  <cp:revision>6</cp:revision>
  <dcterms:created xsi:type="dcterms:W3CDTF">2013-01-27T09:14:16Z</dcterms:created>
  <dcterms:modified xsi:type="dcterms:W3CDTF">2025-03-06T22:50:52Z</dcterms:modified>
</cp:coreProperties>
</file>