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81" r:id="rId2"/>
    <p:sldId id="282" r:id="rId3"/>
    <p:sldId id="283" r:id="rId4"/>
    <p:sldId id="286" r:id="rId5"/>
    <p:sldId id="287" r:id="rId6"/>
    <p:sldId id="288" r:id="rId7"/>
    <p:sldId id="285" r:id="rId8"/>
    <p:sldId id="284" r:id="rId9"/>
    <p:sldId id="289" r:id="rId10"/>
    <p:sldId id="290" r:id="rId11"/>
    <p:sldId id="267" r:id="rId12"/>
    <p:sldId id="294" r:id="rId13"/>
    <p:sldId id="293" r:id="rId14"/>
    <p:sldId id="292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802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1F5ABF-5E08-4A89-8EED-5FA831A07111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EC4F15-089B-412B-8923-0E52E39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800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A59C5E-9C00-431F-BBFD-B6C7D594C79D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921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AEC7E-9989-4E74-AFED-44ED20E256C3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11D33-E53C-440D-84FD-4B472D2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165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AEC7E-9989-4E74-AFED-44ED20E256C3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11D33-E53C-440D-84FD-4B472D2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876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AEC7E-9989-4E74-AFED-44ED20E256C3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11D33-E53C-440D-84FD-4B472D2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493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AEC7E-9989-4E74-AFED-44ED20E256C3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11D33-E53C-440D-84FD-4B472D2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653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AEC7E-9989-4E74-AFED-44ED20E256C3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11D33-E53C-440D-84FD-4B472D2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853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AEC7E-9989-4E74-AFED-44ED20E256C3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11D33-E53C-440D-84FD-4B472D2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872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AEC7E-9989-4E74-AFED-44ED20E256C3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11D33-E53C-440D-84FD-4B472D2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844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AEC7E-9989-4E74-AFED-44ED20E256C3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11D33-E53C-440D-84FD-4B472D2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524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AEC7E-9989-4E74-AFED-44ED20E256C3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11D33-E53C-440D-84FD-4B472D2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861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AEC7E-9989-4E74-AFED-44ED20E256C3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11D33-E53C-440D-84FD-4B472D2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088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AEC7E-9989-4E74-AFED-44ED20E256C3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11D33-E53C-440D-84FD-4B472D2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5AEC7E-9989-4E74-AFED-44ED20E256C3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511D33-E53C-440D-84FD-4B472D2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964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91680" y="2132856"/>
            <a:ext cx="626469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                                         </a:t>
            </a:r>
            <a:r>
              <a:rPr lang="ar-IQ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كلية العلوم</a:t>
            </a:r>
            <a:r>
              <a:rPr lang="ar-IQ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ar-IQ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قــســــــــــم الفيزياء الــــطـبـيـة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Medical physics </a:t>
            </a:r>
            <a:r>
              <a:rPr lang="en-US" sz="32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Department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Subject: English Language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Class: </a:t>
            </a:r>
            <a:r>
              <a:rPr lang="en-US" sz="32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Third  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Lecturer:  MSC. </a:t>
            </a:r>
            <a:r>
              <a:rPr lang="en-US" sz="3200" b="1" dirty="0" err="1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Sakina</a:t>
            </a: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Hussain</a:t>
            </a: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Alsuwaydi</a:t>
            </a:r>
            <a:r>
              <a:rPr lang="ar-IQ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 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Lecture: ( </a:t>
            </a:r>
            <a:r>
              <a:rPr lang="en-US" sz="32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3 </a:t>
            </a: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)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Past </a:t>
            </a:r>
            <a:r>
              <a:rPr lang="en-US" sz="32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simple</a:t>
            </a:r>
            <a:endParaRPr lang="en-US" sz="3200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4624"/>
            <a:ext cx="2545070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008479" y="6396335"/>
            <a:ext cx="21355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8064A2">
                    <a:lumMod val="50000"/>
                  </a:srgbClr>
                </a:solidFill>
                <a:latin typeface="Arabic Typesetting" pitchFamily="66" charset="-78"/>
                <a:cs typeface="Arabic Typesetting" pitchFamily="66" charset="-78"/>
              </a:rPr>
              <a:t>Study Year: 2024-2025</a:t>
            </a:r>
          </a:p>
        </p:txBody>
      </p:sp>
    </p:spTree>
    <p:extLst>
      <p:ext uri="{BB962C8B-B14F-4D97-AF65-F5344CB8AC3E}">
        <p14:creationId xmlns:p14="http://schemas.microsoft.com/office/powerpoint/2010/main" val="33249037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836712"/>
            <a:ext cx="9180512" cy="590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Fill-in-the-Blank Exercise:</a:t>
            </a:r>
          </a:p>
          <a:p>
            <a:pPr>
              <a:spcBef>
                <a:spcPct val="20000"/>
              </a:spcBef>
            </a:pP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Complete the sentences with the correct past tense verb:</a:t>
            </a:r>
          </a:p>
          <a:p>
            <a:pPr>
              <a:spcBef>
                <a:spcPct val="20000"/>
              </a:spcBef>
            </a:pP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  - She ______ (visit) her grandmother last weekend.</a:t>
            </a:r>
          </a:p>
          <a:p>
            <a:pPr>
              <a:spcBef>
                <a:spcPct val="20000"/>
              </a:spcBef>
            </a:pP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  - They ______ (go) to the park yesterday.</a:t>
            </a:r>
          </a:p>
          <a:p>
            <a:pPr>
              <a:spcBef>
                <a:spcPct val="20000"/>
              </a:spcBef>
            </a:pP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A/</a:t>
            </a:r>
          </a:p>
          <a:p>
            <a:pPr>
              <a:spcBef>
                <a:spcPct val="20000"/>
              </a:spcBef>
            </a:pP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1- </a:t>
            </a:r>
            <a:r>
              <a:rPr lang="en-US" sz="32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 visited                                           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2- </a:t>
            </a:r>
            <a:r>
              <a:rPr lang="en-US" sz="32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went</a:t>
            </a:r>
            <a:endParaRPr lang="en-US" sz="3200" dirty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>
              <a:spcBef>
                <a:spcPct val="20000"/>
              </a:spcBef>
            </a:pP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Correct the Mistake:</a:t>
            </a:r>
          </a:p>
          <a:p>
            <a:pPr>
              <a:spcBef>
                <a:spcPct val="20000"/>
              </a:spcBef>
            </a:pP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  Find and fix the errors in these sentences:</a:t>
            </a:r>
          </a:p>
          <a:p>
            <a:pPr>
              <a:spcBef>
                <a:spcPct val="20000"/>
              </a:spcBef>
            </a:pP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  - He didn't </a:t>
            </a:r>
            <a:r>
              <a:rPr lang="en-US" sz="3200" dirty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went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to school last Monday.         </a:t>
            </a:r>
            <a:r>
              <a:rPr lang="en-US" sz="32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A/go</a:t>
            </a:r>
            <a:endParaRPr lang="en-US" sz="3200" dirty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>
              <a:spcBef>
                <a:spcPct val="20000"/>
              </a:spcBef>
            </a:pP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  - Did she </a:t>
            </a:r>
            <a:r>
              <a:rPr lang="en-US" sz="3200" dirty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played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basketball yesterday?            </a:t>
            </a:r>
            <a:r>
              <a:rPr lang="en-US" sz="32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A/play</a:t>
            </a:r>
            <a:endParaRPr lang="en-US" sz="3200" dirty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811402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476672"/>
            <a:ext cx="892899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 Day in London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Last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Saturday, Tom 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went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to London. He 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woke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up early and 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had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a quick breakfast. Then, he 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took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the bus to the museum. He 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saw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many interesting paintings. After that, he 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walked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to the park and 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sat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on a bench. He 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talked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to a friend and 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enjoyed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a little rest.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Later, Tom 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went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to the market and 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bought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some fruit. He 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ate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a sandwich and 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drank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a lot of water. In the evening, he 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returned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home. It 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was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a wonderful day!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781916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877"/>
            <a:ext cx="9180512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Conversation 1: A Weekend Trip</a:t>
            </a:r>
          </a:p>
          <a:p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Emma: Hey, Jack! How was your weekend?</a:t>
            </a: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Jack: It was great! I went to the mountains with my family.</a:t>
            </a: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Emma: That sounds amazing! Did you take any pictures?</a:t>
            </a: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Jack: Yes, I did. I took a lot of photos of the sunset.</a:t>
            </a:r>
          </a:p>
          <a:p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Conversation 2: A Missed Call</a:t>
            </a:r>
          </a:p>
          <a:p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Liam: Hi, Sarah! I called you last night, but you didn’t answer.</a:t>
            </a: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Sarah: Oh, I’m sorry! I was at a concert with my sister.</a:t>
            </a: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Liam: Really? Which band played?</a:t>
            </a: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Sarah: Coldplay! They were fantastic!</a:t>
            </a: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5586763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036496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Conversation 3: A New Movie</a:t>
            </a:r>
          </a:p>
          <a:p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Olivia: Did you watch the new action movie last night?</a:t>
            </a: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Ethan: Yes, I did! It was amazing!</a:t>
            </a: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Olivia: Really? Who was the main actor?</a:t>
            </a: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Ethan: Chris Evans. He played the hero, and he was fantastic!</a:t>
            </a:r>
          </a:p>
          <a:p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Conversation 4: A Rainy Day</a:t>
            </a:r>
          </a:p>
          <a:p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Daniel: It rained a lot yesterday. Did you stay at home?</a:t>
            </a: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Sophia: No, I didn’t. I went to the mall with my sister.</a:t>
            </a: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Daniel: Oh, nice! Did you buy anything?</a:t>
            </a: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Sophia: Yes, I bought a new dress. It was on sale!</a:t>
            </a:r>
          </a:p>
        </p:txBody>
      </p:sp>
    </p:spTree>
    <p:extLst>
      <p:ext uri="{BB962C8B-B14F-4D97-AF65-F5344CB8AC3E}">
        <p14:creationId xmlns:p14="http://schemas.microsoft.com/office/powerpoint/2010/main" val="39917458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59832" y="2996952"/>
            <a:ext cx="287771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Thank You</a:t>
            </a:r>
            <a:endParaRPr lang="en-US" sz="6600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81627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412776"/>
            <a:ext cx="813690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C0504D"/>
                </a:solidFill>
                <a:latin typeface="Arabic Typesetting" pitchFamily="66" charset="-78"/>
                <a:cs typeface="Arabic Typesetting" pitchFamily="66" charset="-78"/>
              </a:rPr>
              <a:t>Past simple </a:t>
            </a:r>
          </a:p>
          <a:p>
            <a:r>
              <a:rPr lang="en-US" sz="3200" b="1" dirty="0">
                <a:solidFill>
                  <a:srgbClr val="EEECE1">
                    <a:lumMod val="50000"/>
                  </a:srgbClr>
                </a:solidFill>
                <a:latin typeface="Arabic Typesetting" pitchFamily="66" charset="-78"/>
                <a:cs typeface="Arabic Typesetting" pitchFamily="66" charset="-78"/>
              </a:rPr>
              <a:t>Past simple</a:t>
            </a:r>
          </a:p>
          <a:p>
            <a:endParaRPr lang="en-US" sz="3200" b="1" dirty="0">
              <a:solidFill>
                <a:srgbClr val="EEECE1">
                  <a:lumMod val="50000"/>
                </a:srgbClr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The past simple, is a tense in English used to describe completed actions or events that occurred at a specific point in the past. </a:t>
            </a:r>
          </a:p>
          <a:p>
            <a:endParaRPr lang="en-US" sz="3200" dirty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rtl="1"/>
            <a:r>
              <a:rPr lang="ar-IQ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الماضي البسيط، هو زمن في اللغة الإنجليزية يستخدم لوصف الإجراءات المكتملة أو الأحداث التي حدثت في نقطة معينة في الماضي.</a:t>
            </a:r>
            <a:endParaRPr lang="en-US" sz="3200" dirty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  <a:p>
            <a:endParaRPr lang="en-US" sz="3200" dirty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90748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4250"/>
            <a:ext cx="8640960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1F497D">
                    <a:lumMod val="60000"/>
                    <a:lumOff val="40000"/>
                  </a:srgbClr>
                </a:solidFill>
                <a:latin typeface="Arabic Typesetting" pitchFamily="66" charset="-78"/>
                <a:cs typeface="Arabic Typesetting" pitchFamily="66" charset="-78"/>
              </a:rPr>
              <a:t>Affirmative Form:</a:t>
            </a:r>
            <a:r>
              <a:rPr lang="ar-IQ" sz="3200" b="1" dirty="0">
                <a:solidFill>
                  <a:srgbClr val="1F497D">
                    <a:lumMod val="60000"/>
                    <a:lumOff val="40000"/>
                  </a:srgbClr>
                </a:solidFill>
                <a:latin typeface="Arabic Typesetting" pitchFamily="66" charset="-78"/>
                <a:cs typeface="Arabic Typesetting" pitchFamily="66" charset="-78"/>
              </a:rPr>
              <a:t> المثبت </a:t>
            </a:r>
            <a:endParaRPr lang="en-US" sz="3200" dirty="0">
              <a:solidFill>
                <a:srgbClr val="1F497D">
                  <a:lumMod val="60000"/>
                  <a:lumOff val="40000"/>
                </a:srgbClr>
              </a:solidFill>
              <a:latin typeface="Arabic Typesetting" pitchFamily="66" charset="-78"/>
              <a:cs typeface="Arabic Typesetting" pitchFamily="66" charset="-78"/>
            </a:endParaRPr>
          </a:p>
          <a:p>
            <a:endParaRPr lang="en-US" sz="3200" dirty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For regular verbs, add "-</a:t>
            </a:r>
            <a:r>
              <a:rPr lang="en-US" sz="3200" dirty="0" err="1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ed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" to the base form of the verb (e.g., play → played).</a:t>
            </a:r>
          </a:p>
          <a:p>
            <a:pPr algn="ctr"/>
            <a:r>
              <a:rPr lang="en-US" sz="3200" b="1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Subject + regular verb (</a:t>
            </a:r>
            <a:r>
              <a:rPr lang="en-US" sz="3200" b="1" dirty="0" err="1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ed</a:t>
            </a:r>
            <a:r>
              <a:rPr lang="en-US" sz="3200" b="1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) + object + comp.</a:t>
            </a:r>
          </a:p>
          <a:p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I play</a:t>
            </a:r>
            <a:r>
              <a:rPr lang="en-US" sz="32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ed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tennis yesterday.</a:t>
            </a:r>
          </a:p>
          <a:p>
            <a:endParaRPr lang="en-US" sz="3200" dirty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For most irregular verbs, use the past tense form (e.g., go → went, buy → bought).</a:t>
            </a:r>
          </a:p>
          <a:p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pPr algn="ctr"/>
            <a:r>
              <a:rPr lang="en-US" sz="3200" b="1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Subject + irregular verb + object + comp.</a:t>
            </a:r>
            <a:endParaRPr lang="en-US" sz="3200" dirty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She </a:t>
            </a:r>
            <a:r>
              <a:rPr lang="en-US" sz="32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bought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a car last week.</a:t>
            </a:r>
          </a:p>
          <a:p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She </a:t>
            </a:r>
            <a:r>
              <a:rPr lang="en-US" sz="32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went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to the store last night.</a:t>
            </a:r>
          </a:p>
          <a:p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014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692696"/>
            <a:ext cx="4148893" cy="56938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ar-IQ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قائمة الافعال الغير منتظمة</a:t>
            </a:r>
          </a:p>
          <a:p>
            <a:endParaRPr lang="ar-IQ" sz="2800" dirty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Here are ten irregular verbs in English:</a:t>
            </a:r>
          </a:p>
          <a:p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1. Be – was/were – been</a:t>
            </a:r>
          </a:p>
          <a:p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2. Go – went – gone</a:t>
            </a:r>
          </a:p>
          <a:p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3. Eat – ate – eaten</a:t>
            </a:r>
          </a:p>
          <a:p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4. Take – took – taken</a:t>
            </a:r>
          </a:p>
          <a:p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5. Write – wrote – written</a:t>
            </a:r>
          </a:p>
          <a:p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6. See – saw – seen</a:t>
            </a:r>
          </a:p>
          <a:p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7. Break – broke – broken</a:t>
            </a:r>
          </a:p>
          <a:p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8. Do – did – done</a:t>
            </a:r>
          </a:p>
          <a:p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9. Speak – spoke – spoken</a:t>
            </a:r>
          </a:p>
          <a:p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10. Know – knew – known</a:t>
            </a:r>
          </a:p>
        </p:txBody>
      </p:sp>
    </p:spTree>
    <p:extLst>
      <p:ext uri="{BB962C8B-B14F-4D97-AF65-F5344CB8AC3E}">
        <p14:creationId xmlns:p14="http://schemas.microsoft.com/office/powerpoint/2010/main" val="2662641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44" y="692696"/>
            <a:ext cx="748883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sz="32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Common Irregular Verbs in Detail</a:t>
            </a:r>
          </a:p>
          <a:p>
            <a:endParaRPr lang="en-US" sz="3200" dirty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Begin → Began → Begun: He began the project last year.</a:t>
            </a:r>
          </a:p>
          <a:p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Choose → Chose → Chosen: She chose a red dress for the event.</a:t>
            </a:r>
          </a:p>
          <a:p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Drive → Drove → Driven: They drove to the countryside last Sunday.</a:t>
            </a:r>
          </a:p>
        </p:txBody>
      </p:sp>
    </p:spTree>
    <p:extLst>
      <p:ext uri="{BB962C8B-B14F-4D97-AF65-F5344CB8AC3E}">
        <p14:creationId xmlns:p14="http://schemas.microsoft.com/office/powerpoint/2010/main" val="16445404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8314" y="188640"/>
            <a:ext cx="7009990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 smtClean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He </a:t>
            </a:r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played piano yesterday.       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(Make question)</a:t>
            </a:r>
          </a:p>
          <a:p>
            <a:endParaRPr lang="en-US" sz="2800" dirty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Did + S + Base verb + comp ?</a:t>
            </a:r>
          </a:p>
          <a:p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A/</a:t>
            </a:r>
          </a:p>
          <a:p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Did he play piano yesterday?</a:t>
            </a:r>
          </a:p>
          <a:p>
            <a:endParaRPr lang="en-US" sz="2800" dirty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He played piano yesterday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.       (Use “Did not”)</a:t>
            </a:r>
          </a:p>
          <a:p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</a:p>
          <a:p>
            <a:r>
              <a:rPr lang="en-US" sz="28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S + Did not + base verb+ comp.</a:t>
            </a:r>
          </a:p>
          <a:p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A/</a:t>
            </a:r>
          </a:p>
          <a:p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He did not play piano yesterday.</a:t>
            </a:r>
          </a:p>
          <a:p>
            <a:endParaRPr lang="en-US" sz="2800" dirty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He play piano yesterday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.       (Correct and Use “Did not”)</a:t>
            </a:r>
          </a:p>
          <a:p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He did not play piano yesterday.</a:t>
            </a:r>
          </a:p>
          <a:p>
            <a:endParaRPr lang="en-US" sz="2800" dirty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28494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476672"/>
            <a:ext cx="784887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Past Simple vs. Present Perfect</a:t>
            </a:r>
          </a:p>
          <a:p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Brief comparison:</a:t>
            </a:r>
          </a:p>
          <a:p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Past Simple: Completed actions at a specific time.</a:t>
            </a:r>
          </a:p>
          <a:p>
            <a:pPr algn="ctr"/>
            <a:r>
              <a:rPr lang="en-US" sz="32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 visited the museum yesterday.</a:t>
            </a:r>
          </a:p>
          <a:p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</a:p>
          <a:p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Present Perfect: Actions with no specific time or still relevant.</a:t>
            </a:r>
          </a:p>
          <a:p>
            <a:pPr algn="ctr"/>
            <a:r>
              <a:rPr lang="en-US" sz="32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 have visited the museum.   (at the door)</a:t>
            </a:r>
          </a:p>
        </p:txBody>
      </p:sp>
    </p:spTree>
    <p:extLst>
      <p:ext uri="{BB962C8B-B14F-4D97-AF65-F5344CB8AC3E}">
        <p14:creationId xmlns:p14="http://schemas.microsoft.com/office/powerpoint/2010/main" val="1806004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1124744"/>
            <a:ext cx="837628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Common Mistakes in Past Simple Tense</a:t>
            </a:r>
          </a:p>
          <a:p>
            <a:endParaRPr lang="en-US" sz="3200" dirty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Incorrect: He didn’t went to school yesterday. (Correct)</a:t>
            </a:r>
          </a:p>
          <a:p>
            <a:r>
              <a:rPr lang="en-US" sz="3200" dirty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Correct: He didn’t go to school yesterday.</a:t>
            </a:r>
          </a:p>
          <a:p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 </a:t>
            </a:r>
          </a:p>
          <a:p>
            <a:r>
              <a:rPr lang="en-US" sz="32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Incorrect: Did she played basketball?</a:t>
            </a:r>
          </a:p>
          <a:p>
            <a:r>
              <a:rPr lang="en-US" sz="3200" dirty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Correct: Did she play basketball?</a:t>
            </a:r>
          </a:p>
          <a:p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9616394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78" y="1412776"/>
            <a:ext cx="9022022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Which sentence is correct:</a:t>
            </a:r>
          </a:p>
          <a:p>
            <a:endParaRPr lang="en-US" sz="2800" dirty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He buy a car yesterday.                      Or                     He bought a car yesterday.</a:t>
            </a:r>
          </a:p>
          <a:p>
            <a:endParaRPr lang="en-US" sz="2800" dirty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Did he bought a car yesterday?         Or                    Did he buy a car yesterday?</a:t>
            </a:r>
          </a:p>
          <a:p>
            <a:endParaRPr lang="en-US" sz="2800" dirty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She traveled to Turkey yesterday.       Or                   She travels to Turkey yesterdays.</a:t>
            </a:r>
          </a:p>
        </p:txBody>
      </p:sp>
    </p:spTree>
    <p:extLst>
      <p:ext uri="{BB962C8B-B14F-4D97-AF65-F5344CB8AC3E}">
        <p14:creationId xmlns:p14="http://schemas.microsoft.com/office/powerpoint/2010/main" val="6091013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</TotalTime>
  <Words>919</Words>
  <Application>Microsoft Office PowerPoint</Application>
  <PresentationFormat>On-screen Show (4:3)</PresentationFormat>
  <Paragraphs>118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25</cp:revision>
  <dcterms:created xsi:type="dcterms:W3CDTF">2025-01-30T14:21:14Z</dcterms:created>
  <dcterms:modified xsi:type="dcterms:W3CDTF">2025-03-06T20:55:28Z</dcterms:modified>
</cp:coreProperties>
</file>