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Verdana" pitchFamily="34" charset="0"/>
      <p:regular r:id="rId17"/>
      <p:bold r:id="rId18"/>
      <p:italic r:id="rId19"/>
      <p:boldItalic r:id="rId20"/>
    </p:embeddedFont>
    <p:embeddedFont>
      <p:font typeface="Calibri" pitchFamily="34" charset="0"/>
      <p:regular r:id="rId21"/>
      <p:bold r:id="rId22"/>
    </p:embeddedFont>
    <p:embeddedFont>
      <p:font typeface="Garamond" pitchFamily="18" charset="0"/>
      <p:regular r:id="rId23"/>
      <p:bold r:id="rId24"/>
      <p:italic r:id="rId25"/>
    </p:embeddedFont>
    <p:embeddedFont>
      <p:font typeface="Quattrocento Sans"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3840">
          <p15:clr>
            <a:srgbClr val="000000"/>
          </p15:clr>
        </p15:guide>
      </p15:sldGuideLst>
    </p:ext>
    <p:ext uri="{2D200454-40CA-4A62-9FC3-DE9A4176ACB9}">
      <p15:notes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880">
          <p15:clr>
            <a:srgbClr val="000000"/>
          </p15:clr>
        </p15:guide>
        <p15:guide id="2" pos="216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5" d="100"/>
          <a:sy n="85" d="100"/>
        </p:scale>
        <p:origin x="-485" y="1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ar-IQ"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0139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p10: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43" name="Google Shape;24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52" name="Google Shape;25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12: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61" name="Google Shape;2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9" name="Google Shape;269;p13: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70" name="Google Shape;27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14: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79" name="Google Shape;27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2: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171" name="Google Shape;17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3: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180" name="Google Shape;18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4: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189" name="Google Shape;18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5: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198" name="Google Shape;19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6: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07" name="Google Shape;20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5" name="Google Shape;215;p7: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16" name="Google Shape;21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p8: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25" name="Google Shape;2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9: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ar-IQ"/>
              <a:t>1/6/2023</a:t>
            </a:r>
            <a:endParaRPr/>
          </a:p>
        </p:txBody>
      </p:sp>
      <p:sp>
        <p:nvSpPr>
          <p:cNvPr id="234" name="Google Shape;23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ar-IQ"/>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0"/>
        <p:cNvGrpSpPr/>
        <p:nvPr/>
      </p:nvGrpSpPr>
      <p:grpSpPr>
        <a:xfrm>
          <a:off x="0" y="0"/>
          <a:ext cx="0" cy="0"/>
          <a:chOff x="0" y="0"/>
          <a:chExt cx="0" cy="0"/>
        </a:xfrm>
      </p:grpSpPr>
      <p:grpSp>
        <p:nvGrpSpPr>
          <p:cNvPr id="21" name="Google Shape;21;p2"/>
          <p:cNvGrpSpPr/>
          <p:nvPr/>
        </p:nvGrpSpPr>
        <p:grpSpPr>
          <a:xfrm>
            <a:off x="-16935" y="0"/>
            <a:ext cx="12231161" cy="6856214"/>
            <a:chOff x="-16934" y="0"/>
            <a:chExt cx="12231160" cy="6856214"/>
          </a:xfrm>
        </p:grpSpPr>
        <p:pic>
          <p:nvPicPr>
            <p:cNvPr id="22" name="Google Shape;22;p2" descr="HD-PanelTitleR1.png"/>
            <p:cNvPicPr preferRelativeResize="0"/>
            <p:nvPr/>
          </p:nvPicPr>
          <p:blipFill rotWithShape="1">
            <a:blip r:embed="rId2">
              <a:alphaModFix/>
            </a:blip>
            <a:srcRect/>
            <a:stretch/>
          </p:blipFill>
          <p:spPr>
            <a:xfrm>
              <a:off x="0" y="0"/>
              <a:ext cx="12188825" cy="6856214"/>
            </a:xfrm>
            <a:prstGeom prst="rect">
              <a:avLst/>
            </a:prstGeom>
            <a:noFill/>
            <a:ln>
              <a:noFill/>
            </a:ln>
          </p:spPr>
        </p:pic>
        <p:sp>
          <p:nvSpPr>
            <p:cNvPr id="23" name="Google Shape;23;p2"/>
            <p:cNvSpPr/>
            <p:nvPr/>
          </p:nvSpPr>
          <p:spPr>
            <a:xfrm>
              <a:off x="2328332" y="1540931"/>
              <a:ext cx="7543802" cy="3835401"/>
            </a:xfrm>
            <a:prstGeom prst="rect">
              <a:avLst/>
            </a:prstGeom>
            <a:noFill/>
            <a:ln w="15875"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 name="Google Shape;24;p2" descr="HDRibbonTitle-UniformTrim.png"/>
            <p:cNvPicPr preferRelativeResize="0"/>
            <p:nvPr/>
          </p:nvPicPr>
          <p:blipFill rotWithShape="1">
            <a:blip r:embed="rId3">
              <a:alphaModFix/>
            </a:blip>
            <a:srcRect/>
            <a:stretch/>
          </p:blipFill>
          <p:spPr>
            <a:xfrm>
              <a:off x="-16934" y="3147609"/>
              <a:ext cx="2478024" cy="612648"/>
            </a:xfrm>
            <a:prstGeom prst="rect">
              <a:avLst/>
            </a:prstGeom>
            <a:noFill/>
            <a:ln>
              <a:noFill/>
            </a:ln>
          </p:spPr>
        </p:pic>
        <p:pic>
          <p:nvPicPr>
            <p:cNvPr id="25" name="Google Shape;25;p2" descr="HDRibbonTitle-UniformTrim.png"/>
            <p:cNvPicPr preferRelativeResize="0"/>
            <p:nvPr/>
          </p:nvPicPr>
          <p:blipFill rotWithShape="1">
            <a:blip r:embed="rId3">
              <a:alphaModFix/>
            </a:blip>
            <a:srcRect/>
            <a:stretch/>
          </p:blipFill>
          <p:spPr>
            <a:xfrm>
              <a:off x="9736202" y="3147609"/>
              <a:ext cx="2478024" cy="612648"/>
            </a:xfrm>
            <a:prstGeom prst="rect">
              <a:avLst/>
            </a:prstGeom>
            <a:noFill/>
            <a:ln>
              <a:noFill/>
            </a:ln>
          </p:spPr>
        </p:pic>
      </p:grpSp>
      <p:sp>
        <p:nvSpPr>
          <p:cNvPr id="26" name="Google Shape;26;p2"/>
          <p:cNvSpPr txBox="1">
            <a:spLocks noGrp="1"/>
          </p:cNvSpPr>
          <p:nvPr>
            <p:ph type="ctrTitle"/>
          </p:nvPr>
        </p:nvSpPr>
        <p:spPr>
          <a:xfrm>
            <a:off x="2692398" y="1871132"/>
            <a:ext cx="6815669" cy="1515533"/>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Clr>
                <a:srgbClr val="262626"/>
              </a:buClr>
              <a:buSzPts val="5400"/>
              <a:buFont typeface="Garamond"/>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
          <p:cNvSpPr txBox="1">
            <a:spLocks noGrp="1"/>
          </p:cNvSpPr>
          <p:nvPr>
            <p:ph type="subTitle" idx="1"/>
          </p:nvPr>
        </p:nvSpPr>
        <p:spPr>
          <a:xfrm>
            <a:off x="2692398" y="3657597"/>
            <a:ext cx="6815669" cy="1320802"/>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0"/>
              </a:spcBef>
              <a:spcAft>
                <a:spcPts val="0"/>
              </a:spcAft>
              <a:buSzPts val="2415"/>
              <a:buNone/>
              <a:defRPr sz="2100">
                <a:solidFill>
                  <a:schemeClr val="dk1"/>
                </a:solidFill>
              </a:defRPr>
            </a:lvl1pPr>
            <a:lvl2pPr lvl="1" algn="ctr">
              <a:lnSpc>
                <a:spcPct val="100000"/>
              </a:lnSpc>
              <a:spcBef>
                <a:spcPts val="600"/>
              </a:spcBef>
              <a:spcAft>
                <a:spcPts val="0"/>
              </a:spcAft>
              <a:buSzPts val="2300"/>
              <a:buNone/>
              <a:defRPr>
                <a:solidFill>
                  <a:srgbClr val="888888"/>
                </a:solidFill>
              </a:defRPr>
            </a:lvl2pPr>
            <a:lvl3pPr lvl="2" algn="ctr">
              <a:lnSpc>
                <a:spcPct val="100000"/>
              </a:lnSpc>
              <a:spcBef>
                <a:spcPts val="600"/>
              </a:spcBef>
              <a:spcAft>
                <a:spcPts val="0"/>
              </a:spcAft>
              <a:buSzPts val="2070"/>
              <a:buNone/>
              <a:defRPr>
                <a:solidFill>
                  <a:srgbClr val="888888"/>
                </a:solidFill>
              </a:defRPr>
            </a:lvl3pPr>
            <a:lvl4pPr lvl="3" algn="ctr">
              <a:lnSpc>
                <a:spcPct val="100000"/>
              </a:lnSpc>
              <a:spcBef>
                <a:spcPts val="600"/>
              </a:spcBef>
              <a:spcAft>
                <a:spcPts val="0"/>
              </a:spcAft>
              <a:buSzPts val="1840"/>
              <a:buNone/>
              <a:defRPr>
                <a:solidFill>
                  <a:srgbClr val="888888"/>
                </a:solidFill>
              </a:defRPr>
            </a:lvl4pPr>
            <a:lvl5pPr lvl="4" algn="ctr">
              <a:lnSpc>
                <a:spcPct val="100000"/>
              </a:lnSpc>
              <a:spcBef>
                <a:spcPts val="600"/>
              </a:spcBef>
              <a:spcAft>
                <a:spcPts val="0"/>
              </a:spcAft>
              <a:buSzPts val="1610"/>
              <a:buNone/>
              <a:defRPr>
                <a:solidFill>
                  <a:srgbClr val="888888"/>
                </a:solidFill>
              </a:defRPr>
            </a:lvl5pPr>
            <a:lvl6pPr lvl="5" algn="ctr">
              <a:lnSpc>
                <a:spcPct val="100000"/>
              </a:lnSpc>
              <a:spcBef>
                <a:spcPts val="600"/>
              </a:spcBef>
              <a:spcAft>
                <a:spcPts val="0"/>
              </a:spcAft>
              <a:buSzPts val="1610"/>
              <a:buNone/>
              <a:defRPr>
                <a:solidFill>
                  <a:srgbClr val="888888"/>
                </a:solidFill>
              </a:defRPr>
            </a:lvl6pPr>
            <a:lvl7pPr lvl="6" algn="ctr">
              <a:lnSpc>
                <a:spcPct val="100000"/>
              </a:lnSpc>
              <a:spcBef>
                <a:spcPts val="600"/>
              </a:spcBef>
              <a:spcAft>
                <a:spcPts val="0"/>
              </a:spcAft>
              <a:buSzPts val="1610"/>
              <a:buNone/>
              <a:defRPr>
                <a:solidFill>
                  <a:srgbClr val="888888"/>
                </a:solidFill>
              </a:defRPr>
            </a:lvl7pPr>
            <a:lvl8pPr lvl="7" algn="ctr">
              <a:lnSpc>
                <a:spcPct val="100000"/>
              </a:lnSpc>
              <a:spcBef>
                <a:spcPts val="600"/>
              </a:spcBef>
              <a:spcAft>
                <a:spcPts val="0"/>
              </a:spcAft>
              <a:buSzPts val="1610"/>
              <a:buNone/>
              <a:defRPr>
                <a:solidFill>
                  <a:srgbClr val="888888"/>
                </a:solidFill>
              </a:defRPr>
            </a:lvl8pPr>
            <a:lvl9pPr lvl="8" algn="ctr">
              <a:lnSpc>
                <a:spcPct val="100000"/>
              </a:lnSpc>
              <a:spcBef>
                <a:spcPts val="600"/>
              </a:spcBef>
              <a:spcAft>
                <a:spcPts val="600"/>
              </a:spcAft>
              <a:buSzPts val="1610"/>
              <a:buNone/>
              <a:defRPr>
                <a:solidFill>
                  <a:srgbClr val="888888"/>
                </a:solidFill>
              </a:defRPr>
            </a:lvl9pPr>
          </a:lstStyle>
          <a:p>
            <a:endParaRPr/>
          </a:p>
        </p:txBody>
      </p:sp>
      <p:sp>
        <p:nvSpPr>
          <p:cNvPr id="28" name="Google Shape;28;p2"/>
          <p:cNvSpPr txBox="1">
            <a:spLocks noGrp="1"/>
          </p:cNvSpPr>
          <p:nvPr>
            <p:ph type="dt" idx="10"/>
          </p:nvPr>
        </p:nvSpPr>
        <p:spPr>
          <a:xfrm>
            <a:off x="7983233" y="5037663"/>
            <a:ext cx="897467"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
          <p:cNvSpPr txBox="1">
            <a:spLocks noGrp="1"/>
          </p:cNvSpPr>
          <p:nvPr>
            <p:ph type="ftr" idx="11"/>
          </p:nvPr>
        </p:nvSpPr>
        <p:spPr>
          <a:xfrm>
            <a:off x="2692398" y="5037663"/>
            <a:ext cx="5214635"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
          <p:cNvSpPr txBox="1">
            <a:spLocks noGrp="1"/>
          </p:cNvSpPr>
          <p:nvPr>
            <p:ph type="sldNum" idx="12"/>
          </p:nvPr>
        </p:nvSpPr>
        <p:spPr>
          <a:xfrm>
            <a:off x="8956902" y="5037663"/>
            <a:ext cx="551166"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31" name="Google Shape;31;p2"/>
          <p:cNvCxnSpPr/>
          <p:nvPr/>
        </p:nvCxnSpPr>
        <p:spPr>
          <a:xfrm>
            <a:off x="2692401" y="3522131"/>
            <a:ext cx="681566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11"/>
          <p:cNvSpPr txBox="1">
            <a:spLocks noGrp="1"/>
          </p:cNvSpPr>
          <p:nvPr>
            <p:ph type="title"/>
          </p:nvPr>
        </p:nvSpPr>
        <p:spPr>
          <a:xfrm>
            <a:off x="1295399" y="1883832"/>
            <a:ext cx="6241817"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rgbClr val="262626"/>
              </a:buClr>
              <a:buSzPts val="2800"/>
              <a:buFont typeface="Garamond"/>
              <a:buNone/>
              <a:defRPr sz="2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1"/>
          <p:cNvSpPr>
            <a:spLocks noGrp="1"/>
          </p:cNvSpPr>
          <p:nvPr>
            <p:ph type="pic" idx="2"/>
          </p:nvPr>
        </p:nvSpPr>
        <p:spPr>
          <a:xfrm>
            <a:off x="8094833" y="1041400"/>
            <a:ext cx="3063348" cy="4775200"/>
          </a:xfrm>
          <a:prstGeom prst="roundRect">
            <a:avLst>
              <a:gd name="adj" fmla="val 0"/>
            </a:avLst>
          </a:prstGeom>
          <a:noFill/>
          <a:ln w="57150" cap="flat" cmpd="thickThin">
            <a:solidFill>
              <a:srgbClr val="7F7F7F"/>
            </a:solidFill>
            <a:prstDash val="solid"/>
            <a:miter lim="800000"/>
            <a:headEnd type="none" w="sm" len="sm"/>
            <a:tailEnd type="none" w="sm" len="sm"/>
          </a:ln>
        </p:spPr>
      </p:sp>
      <p:sp>
        <p:nvSpPr>
          <p:cNvPr id="90" name="Google Shape;90;p11"/>
          <p:cNvSpPr txBox="1">
            <a:spLocks noGrp="1"/>
          </p:cNvSpPr>
          <p:nvPr>
            <p:ph type="body" idx="1"/>
          </p:nvPr>
        </p:nvSpPr>
        <p:spPr>
          <a:xfrm>
            <a:off x="1295399" y="3255432"/>
            <a:ext cx="6241817" cy="1828800"/>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360"/>
              </a:spcBef>
              <a:spcAft>
                <a:spcPts val="0"/>
              </a:spcAft>
              <a:buSzPts val="2070"/>
              <a:buNone/>
              <a:defRPr sz="1800"/>
            </a:lvl1pPr>
            <a:lvl2pPr marL="914400" lvl="1" indent="-228600" algn="l">
              <a:lnSpc>
                <a:spcPct val="100000"/>
              </a:lnSpc>
              <a:spcBef>
                <a:spcPts val="600"/>
              </a:spcBef>
              <a:spcAft>
                <a:spcPts val="0"/>
              </a:spcAft>
              <a:buSzPts val="1380"/>
              <a:buNone/>
              <a:defRPr sz="1200"/>
            </a:lvl2pPr>
            <a:lvl3pPr marL="1371600" lvl="2" indent="-228600" algn="l">
              <a:lnSpc>
                <a:spcPct val="100000"/>
              </a:lnSpc>
              <a:spcBef>
                <a:spcPts val="600"/>
              </a:spcBef>
              <a:spcAft>
                <a:spcPts val="0"/>
              </a:spcAft>
              <a:buSzPts val="1150"/>
              <a:buNone/>
              <a:defRPr sz="1000"/>
            </a:lvl3pPr>
            <a:lvl4pPr marL="1828800" lvl="3" indent="-228600" algn="l">
              <a:lnSpc>
                <a:spcPct val="100000"/>
              </a:lnSpc>
              <a:spcBef>
                <a:spcPts val="600"/>
              </a:spcBef>
              <a:spcAft>
                <a:spcPts val="0"/>
              </a:spcAft>
              <a:buSzPts val="1035"/>
              <a:buNone/>
              <a:defRPr sz="900"/>
            </a:lvl4pPr>
            <a:lvl5pPr marL="2286000" lvl="4" indent="-228600" algn="l">
              <a:lnSpc>
                <a:spcPct val="100000"/>
              </a:lnSpc>
              <a:spcBef>
                <a:spcPts val="600"/>
              </a:spcBef>
              <a:spcAft>
                <a:spcPts val="0"/>
              </a:spcAft>
              <a:buSzPts val="1035"/>
              <a:buNone/>
              <a:defRPr sz="900"/>
            </a:lvl5pPr>
            <a:lvl6pPr marL="2743200" lvl="5" indent="-228600" algn="l">
              <a:lnSpc>
                <a:spcPct val="100000"/>
              </a:lnSpc>
              <a:spcBef>
                <a:spcPts val="600"/>
              </a:spcBef>
              <a:spcAft>
                <a:spcPts val="0"/>
              </a:spcAft>
              <a:buSzPts val="1035"/>
              <a:buNone/>
              <a:defRPr sz="900"/>
            </a:lvl6pPr>
            <a:lvl7pPr marL="3200400" lvl="6" indent="-228600" algn="l">
              <a:lnSpc>
                <a:spcPct val="100000"/>
              </a:lnSpc>
              <a:spcBef>
                <a:spcPts val="600"/>
              </a:spcBef>
              <a:spcAft>
                <a:spcPts val="0"/>
              </a:spcAft>
              <a:buSzPts val="1035"/>
              <a:buNone/>
              <a:defRPr sz="900"/>
            </a:lvl7pPr>
            <a:lvl8pPr marL="3657600" lvl="7" indent="-228600" algn="l">
              <a:lnSpc>
                <a:spcPct val="100000"/>
              </a:lnSpc>
              <a:spcBef>
                <a:spcPts val="600"/>
              </a:spcBef>
              <a:spcAft>
                <a:spcPts val="0"/>
              </a:spcAft>
              <a:buSzPts val="1035"/>
              <a:buNone/>
              <a:defRPr sz="900"/>
            </a:lvl8pPr>
            <a:lvl9pPr marL="4114800" lvl="8" indent="-228600" algn="l">
              <a:lnSpc>
                <a:spcPct val="100000"/>
              </a:lnSpc>
              <a:spcBef>
                <a:spcPts val="600"/>
              </a:spcBef>
              <a:spcAft>
                <a:spcPts val="600"/>
              </a:spcAft>
              <a:buSzPts val="1035"/>
              <a:buNone/>
              <a:defRPr sz="900"/>
            </a:lvl9pPr>
          </a:lstStyle>
          <a:p>
            <a:endParaRPr/>
          </a:p>
        </p:txBody>
      </p:sp>
      <p:sp>
        <p:nvSpPr>
          <p:cNvPr id="91" name="Google Shape;91;p11"/>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1"/>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1"/>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94"/>
        <p:cNvGrpSpPr/>
        <p:nvPr/>
      </p:nvGrpSpPr>
      <p:grpSpPr>
        <a:xfrm>
          <a:off x="0" y="0"/>
          <a:ext cx="0" cy="0"/>
          <a:chOff x="0" y="0"/>
          <a:chExt cx="0" cy="0"/>
        </a:xfrm>
      </p:grpSpPr>
      <p:sp>
        <p:nvSpPr>
          <p:cNvPr id="95" name="Google Shape;95;p12"/>
          <p:cNvSpPr txBox="1">
            <a:spLocks noGrp="1"/>
          </p:cNvSpPr>
          <p:nvPr>
            <p:ph type="title"/>
          </p:nvPr>
        </p:nvSpPr>
        <p:spPr>
          <a:xfrm>
            <a:off x="1295402" y="4815415"/>
            <a:ext cx="9609666" cy="566738"/>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rgbClr val="262626"/>
              </a:buClr>
              <a:buSzPts val="2400"/>
              <a:buFont typeface="Garamond"/>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2"/>
          <p:cNvSpPr>
            <a:spLocks noGrp="1"/>
          </p:cNvSpPr>
          <p:nvPr>
            <p:ph type="pic" idx="2"/>
          </p:nvPr>
        </p:nvSpPr>
        <p:spPr>
          <a:xfrm>
            <a:off x="1041428" y="1041400"/>
            <a:ext cx="10105972" cy="3335869"/>
          </a:xfrm>
          <a:prstGeom prst="roundRect">
            <a:avLst>
              <a:gd name="adj" fmla="val 0"/>
            </a:avLst>
          </a:prstGeom>
          <a:noFill/>
          <a:ln w="57150" cap="flat" cmpd="thickThin">
            <a:solidFill>
              <a:srgbClr val="7F7F7F"/>
            </a:solidFill>
            <a:prstDash val="solid"/>
            <a:miter lim="800000"/>
            <a:headEnd type="none" w="sm" len="sm"/>
            <a:tailEnd type="none" w="sm" len="sm"/>
          </a:ln>
        </p:spPr>
      </p:sp>
      <p:sp>
        <p:nvSpPr>
          <p:cNvPr id="97" name="Google Shape;97;p12"/>
          <p:cNvSpPr txBox="1">
            <a:spLocks noGrp="1"/>
          </p:cNvSpPr>
          <p:nvPr>
            <p:ph type="body" idx="1"/>
          </p:nvPr>
        </p:nvSpPr>
        <p:spPr>
          <a:xfrm>
            <a:off x="1295402" y="5382153"/>
            <a:ext cx="9609666" cy="493712"/>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280"/>
              </a:spcBef>
              <a:spcAft>
                <a:spcPts val="0"/>
              </a:spcAft>
              <a:buSzPts val="1610"/>
              <a:buNone/>
              <a:defRPr sz="1400"/>
            </a:lvl1pPr>
            <a:lvl2pPr marL="914400" lvl="1" indent="-228600" algn="l">
              <a:lnSpc>
                <a:spcPct val="100000"/>
              </a:lnSpc>
              <a:spcBef>
                <a:spcPts val="600"/>
              </a:spcBef>
              <a:spcAft>
                <a:spcPts val="0"/>
              </a:spcAft>
              <a:buSzPts val="1380"/>
              <a:buNone/>
              <a:defRPr sz="1200"/>
            </a:lvl2pPr>
            <a:lvl3pPr marL="1371600" lvl="2" indent="-228600" algn="l">
              <a:lnSpc>
                <a:spcPct val="100000"/>
              </a:lnSpc>
              <a:spcBef>
                <a:spcPts val="600"/>
              </a:spcBef>
              <a:spcAft>
                <a:spcPts val="0"/>
              </a:spcAft>
              <a:buSzPts val="1150"/>
              <a:buNone/>
              <a:defRPr sz="1000"/>
            </a:lvl3pPr>
            <a:lvl4pPr marL="1828800" lvl="3" indent="-228600" algn="l">
              <a:lnSpc>
                <a:spcPct val="100000"/>
              </a:lnSpc>
              <a:spcBef>
                <a:spcPts val="600"/>
              </a:spcBef>
              <a:spcAft>
                <a:spcPts val="0"/>
              </a:spcAft>
              <a:buSzPts val="1035"/>
              <a:buNone/>
              <a:defRPr sz="900"/>
            </a:lvl4pPr>
            <a:lvl5pPr marL="2286000" lvl="4" indent="-228600" algn="l">
              <a:lnSpc>
                <a:spcPct val="100000"/>
              </a:lnSpc>
              <a:spcBef>
                <a:spcPts val="600"/>
              </a:spcBef>
              <a:spcAft>
                <a:spcPts val="0"/>
              </a:spcAft>
              <a:buSzPts val="1035"/>
              <a:buNone/>
              <a:defRPr sz="900"/>
            </a:lvl5pPr>
            <a:lvl6pPr marL="2743200" lvl="5" indent="-228600" algn="l">
              <a:lnSpc>
                <a:spcPct val="100000"/>
              </a:lnSpc>
              <a:spcBef>
                <a:spcPts val="600"/>
              </a:spcBef>
              <a:spcAft>
                <a:spcPts val="0"/>
              </a:spcAft>
              <a:buSzPts val="1035"/>
              <a:buNone/>
              <a:defRPr sz="900"/>
            </a:lvl6pPr>
            <a:lvl7pPr marL="3200400" lvl="6" indent="-228600" algn="l">
              <a:lnSpc>
                <a:spcPct val="100000"/>
              </a:lnSpc>
              <a:spcBef>
                <a:spcPts val="600"/>
              </a:spcBef>
              <a:spcAft>
                <a:spcPts val="0"/>
              </a:spcAft>
              <a:buSzPts val="1035"/>
              <a:buNone/>
              <a:defRPr sz="900"/>
            </a:lvl7pPr>
            <a:lvl8pPr marL="3657600" lvl="7" indent="-228600" algn="l">
              <a:lnSpc>
                <a:spcPct val="100000"/>
              </a:lnSpc>
              <a:spcBef>
                <a:spcPts val="600"/>
              </a:spcBef>
              <a:spcAft>
                <a:spcPts val="0"/>
              </a:spcAft>
              <a:buSzPts val="1035"/>
              <a:buNone/>
              <a:defRPr sz="900"/>
            </a:lvl8pPr>
            <a:lvl9pPr marL="4114800" lvl="8" indent="-228600" algn="l">
              <a:lnSpc>
                <a:spcPct val="100000"/>
              </a:lnSpc>
              <a:spcBef>
                <a:spcPts val="600"/>
              </a:spcBef>
              <a:spcAft>
                <a:spcPts val="600"/>
              </a:spcAft>
              <a:buSzPts val="1035"/>
              <a:buNone/>
              <a:defRPr sz="900"/>
            </a:lvl9pPr>
          </a:lstStyle>
          <a:p>
            <a:endParaRPr/>
          </a:p>
        </p:txBody>
      </p:sp>
      <p:sp>
        <p:nvSpPr>
          <p:cNvPr id="98" name="Google Shape;98;p12"/>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2"/>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2"/>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01"/>
        <p:cNvGrpSpPr/>
        <p:nvPr/>
      </p:nvGrpSpPr>
      <p:grpSpPr>
        <a:xfrm>
          <a:off x="0" y="0"/>
          <a:ext cx="0" cy="0"/>
          <a:chOff x="0" y="0"/>
          <a:chExt cx="0" cy="0"/>
        </a:xfrm>
      </p:grpSpPr>
      <p:sp>
        <p:nvSpPr>
          <p:cNvPr id="102" name="Google Shape;102;p13"/>
          <p:cNvSpPr txBox="1">
            <a:spLocks noGrp="1"/>
          </p:cNvSpPr>
          <p:nvPr>
            <p:ph type="title"/>
          </p:nvPr>
        </p:nvSpPr>
        <p:spPr>
          <a:xfrm>
            <a:off x="1303869" y="982132"/>
            <a:ext cx="9592732" cy="295486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3200"/>
              <a:buFont typeface="Garamond"/>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3"/>
          <p:cNvSpPr txBox="1">
            <a:spLocks noGrp="1"/>
          </p:cNvSpPr>
          <p:nvPr>
            <p:ph type="body" idx="1"/>
          </p:nvPr>
        </p:nvSpPr>
        <p:spPr>
          <a:xfrm>
            <a:off x="1303869" y="4343400"/>
            <a:ext cx="9592732" cy="153246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300"/>
              <a:buNone/>
              <a:defRPr sz="20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04" name="Google Shape;104;p13"/>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3"/>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3"/>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107" name="Google Shape;107;p13"/>
          <p:cNvCxnSpPr/>
          <p:nvPr/>
        </p:nvCxnSpPr>
        <p:spPr>
          <a:xfrm>
            <a:off x="1396170" y="4140199"/>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8"/>
        <p:cNvGrpSpPr/>
        <p:nvPr/>
      </p:nvGrpSpPr>
      <p:grpSpPr>
        <a:xfrm>
          <a:off x="0" y="0"/>
          <a:ext cx="0" cy="0"/>
          <a:chOff x="0" y="0"/>
          <a:chExt cx="0" cy="0"/>
        </a:xfrm>
      </p:grpSpPr>
      <p:sp>
        <p:nvSpPr>
          <p:cNvPr id="109" name="Google Shape;109;p14"/>
          <p:cNvSpPr txBox="1">
            <a:spLocks noGrp="1"/>
          </p:cNvSpPr>
          <p:nvPr>
            <p:ph type="title"/>
          </p:nvPr>
        </p:nvSpPr>
        <p:spPr>
          <a:xfrm>
            <a:off x="1446213" y="982132"/>
            <a:ext cx="9296398" cy="237066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Garamond"/>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4"/>
          <p:cNvSpPr txBox="1">
            <a:spLocks noGrp="1"/>
          </p:cNvSpPr>
          <p:nvPr>
            <p:ph type="body" idx="1"/>
          </p:nvPr>
        </p:nvSpPr>
        <p:spPr>
          <a:xfrm>
            <a:off x="1674813" y="3352800"/>
            <a:ext cx="8839202" cy="584200"/>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400"/>
              </a:spcBef>
              <a:spcAft>
                <a:spcPts val="0"/>
              </a:spcAft>
              <a:buSzPts val="2300"/>
              <a:buFont typeface="Garamond"/>
              <a:buNone/>
              <a:defRPr sz="2000"/>
            </a:lvl1pPr>
            <a:lvl2pPr marL="914400" lvl="1" indent="-228600" algn="l">
              <a:lnSpc>
                <a:spcPct val="100000"/>
              </a:lnSpc>
              <a:spcBef>
                <a:spcPts val="600"/>
              </a:spcBef>
              <a:spcAft>
                <a:spcPts val="0"/>
              </a:spcAft>
              <a:buSzPts val="2300"/>
              <a:buFont typeface="Garamond"/>
              <a:buNone/>
              <a:defRPr/>
            </a:lvl2pPr>
            <a:lvl3pPr marL="1371600" lvl="2" indent="-228600" algn="l">
              <a:lnSpc>
                <a:spcPct val="100000"/>
              </a:lnSpc>
              <a:spcBef>
                <a:spcPts val="600"/>
              </a:spcBef>
              <a:spcAft>
                <a:spcPts val="0"/>
              </a:spcAft>
              <a:buSzPts val="2070"/>
              <a:buFont typeface="Garamond"/>
              <a:buNone/>
              <a:defRPr/>
            </a:lvl3pPr>
            <a:lvl4pPr marL="1828800" lvl="3" indent="-228600" algn="l">
              <a:lnSpc>
                <a:spcPct val="100000"/>
              </a:lnSpc>
              <a:spcBef>
                <a:spcPts val="600"/>
              </a:spcBef>
              <a:spcAft>
                <a:spcPts val="0"/>
              </a:spcAft>
              <a:buSzPts val="1840"/>
              <a:buFont typeface="Garamond"/>
              <a:buNone/>
              <a:defRPr/>
            </a:lvl4pPr>
            <a:lvl5pPr marL="2286000" lvl="4" indent="-228600" algn="l">
              <a:lnSpc>
                <a:spcPct val="100000"/>
              </a:lnSpc>
              <a:spcBef>
                <a:spcPts val="600"/>
              </a:spcBef>
              <a:spcAft>
                <a:spcPts val="0"/>
              </a:spcAft>
              <a:buSzPts val="1610"/>
              <a:buFont typeface="Garamond"/>
              <a:buNone/>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111" name="Google Shape;111;p14"/>
          <p:cNvSpPr txBox="1">
            <a:spLocks noGrp="1"/>
          </p:cNvSpPr>
          <p:nvPr>
            <p:ph type="body" idx="2"/>
          </p:nvPr>
        </p:nvSpPr>
        <p:spPr>
          <a:xfrm>
            <a:off x="1295402" y="4343400"/>
            <a:ext cx="9609666" cy="1532467"/>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300"/>
              <a:buNone/>
              <a:defRPr sz="20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12" name="Google Shape;112;p14"/>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4"/>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4"/>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
        <p:nvSpPr>
          <p:cNvPr id="115" name="Google Shape;115;p14"/>
          <p:cNvSpPr txBox="1"/>
          <p:nvPr/>
        </p:nvSpPr>
        <p:spPr>
          <a:xfrm>
            <a:off x="862012" y="879961"/>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ar-IQ" sz="8000" b="0" i="0" u="none" strike="noStrike" cap="none">
                <a:solidFill>
                  <a:schemeClr val="dk1"/>
                </a:solidFill>
                <a:latin typeface="Garamond"/>
                <a:ea typeface="Garamond"/>
                <a:cs typeface="Garamond"/>
                <a:sym typeface="Garamond"/>
              </a:rPr>
              <a:t>“</a:t>
            </a:r>
            <a:endParaRPr sz="1400" b="0" i="0" u="none" strike="noStrike" cap="none">
              <a:solidFill>
                <a:srgbClr val="000000"/>
              </a:solidFill>
              <a:latin typeface="Arial"/>
              <a:ea typeface="Arial"/>
              <a:cs typeface="Arial"/>
              <a:sym typeface="Arial"/>
            </a:endParaRPr>
          </a:p>
        </p:txBody>
      </p:sp>
      <p:sp>
        <p:nvSpPr>
          <p:cNvPr id="116" name="Google Shape;116;p14"/>
          <p:cNvSpPr txBox="1"/>
          <p:nvPr/>
        </p:nvSpPr>
        <p:spPr>
          <a:xfrm>
            <a:off x="10600267" y="2827870"/>
            <a:ext cx="609600"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0"/>
              <a:buFont typeface="Arial"/>
              <a:buNone/>
            </a:pPr>
            <a:r>
              <a:rPr lang="ar-IQ" sz="8000" b="0" i="0" u="none" strike="noStrike" cap="none">
                <a:solidFill>
                  <a:schemeClr val="dk1"/>
                </a:solidFill>
                <a:latin typeface="Garamond"/>
                <a:ea typeface="Garamond"/>
                <a:cs typeface="Garamond"/>
                <a:sym typeface="Garamond"/>
              </a:rPr>
              <a:t>”</a:t>
            </a:r>
            <a:endParaRPr sz="1400" b="0" i="0" u="none" strike="noStrike" cap="none">
              <a:solidFill>
                <a:srgbClr val="000000"/>
              </a:solidFill>
              <a:latin typeface="Arial"/>
              <a:ea typeface="Arial"/>
              <a:cs typeface="Arial"/>
              <a:sym typeface="Arial"/>
            </a:endParaRPr>
          </a:p>
        </p:txBody>
      </p:sp>
      <p:cxnSp>
        <p:nvCxnSpPr>
          <p:cNvPr id="117" name="Google Shape;117;p14"/>
          <p:cNvCxnSpPr/>
          <p:nvPr/>
        </p:nvCxnSpPr>
        <p:spPr>
          <a:xfrm>
            <a:off x="1396170" y="4140199"/>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295402" y="3308581"/>
            <a:ext cx="9609668" cy="1468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3200"/>
              <a:buFont typeface="Garamond"/>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15"/>
          <p:cNvSpPr txBox="1">
            <a:spLocks noGrp="1"/>
          </p:cNvSpPr>
          <p:nvPr>
            <p:ph type="body" idx="1"/>
          </p:nvPr>
        </p:nvSpPr>
        <p:spPr>
          <a:xfrm>
            <a:off x="1295401" y="4777381"/>
            <a:ext cx="9609668"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400"/>
              </a:spcBef>
              <a:spcAft>
                <a:spcPts val="0"/>
              </a:spcAft>
              <a:buSzPts val="2300"/>
              <a:buNone/>
              <a:defRPr sz="20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21" name="Google Shape;121;p15"/>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5"/>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5"/>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24"/>
        <p:cNvGrpSpPr/>
        <p:nvPr/>
      </p:nvGrpSpPr>
      <p:grpSpPr>
        <a:xfrm>
          <a:off x="0" y="0"/>
          <a:ext cx="0" cy="0"/>
          <a:chOff x="0" y="0"/>
          <a:chExt cx="0" cy="0"/>
        </a:xfrm>
      </p:grpSpPr>
      <p:sp>
        <p:nvSpPr>
          <p:cNvPr id="125" name="Google Shape;125;p16"/>
          <p:cNvSpPr txBox="1">
            <a:spLocks noGrp="1"/>
          </p:cNvSpPr>
          <p:nvPr>
            <p:ph type="title"/>
          </p:nvPr>
        </p:nvSpPr>
        <p:spPr>
          <a:xfrm>
            <a:off x="1446213" y="982132"/>
            <a:ext cx="9296398" cy="224366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Garamond"/>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6"/>
          <p:cNvSpPr txBox="1">
            <a:spLocks noGrp="1"/>
          </p:cNvSpPr>
          <p:nvPr>
            <p:ph type="body" idx="1"/>
          </p:nvPr>
        </p:nvSpPr>
        <p:spPr>
          <a:xfrm>
            <a:off x="1295401" y="3639312"/>
            <a:ext cx="9609668" cy="88696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SzPts val="2760"/>
              <a:buNone/>
              <a:defRPr sz="24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27" name="Google Shape;127;p16"/>
          <p:cNvSpPr txBox="1">
            <a:spLocks noGrp="1"/>
          </p:cNvSpPr>
          <p:nvPr>
            <p:ph type="body" idx="2"/>
          </p:nvPr>
        </p:nvSpPr>
        <p:spPr>
          <a:xfrm>
            <a:off x="1295401" y="4529667"/>
            <a:ext cx="9609668" cy="13462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2070"/>
              <a:buNone/>
              <a:defRPr sz="18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28" name="Google Shape;128;p16"/>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16"/>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6"/>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
        <p:nvSpPr>
          <p:cNvPr id="131" name="Google Shape;131;p16"/>
          <p:cNvSpPr txBox="1"/>
          <p:nvPr/>
        </p:nvSpPr>
        <p:spPr>
          <a:xfrm>
            <a:off x="862012" y="879961"/>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ar-IQ" sz="8000" b="0" i="0" u="none" strike="noStrike" cap="none">
                <a:solidFill>
                  <a:schemeClr val="dk1"/>
                </a:solidFill>
                <a:latin typeface="Garamond"/>
                <a:ea typeface="Garamond"/>
                <a:cs typeface="Garamond"/>
                <a:sym typeface="Garamond"/>
              </a:rPr>
              <a:t>“</a:t>
            </a:r>
            <a:endParaRPr sz="1400" b="0" i="0" u="none" strike="noStrike" cap="none">
              <a:solidFill>
                <a:srgbClr val="000000"/>
              </a:solidFill>
              <a:latin typeface="Arial"/>
              <a:ea typeface="Arial"/>
              <a:cs typeface="Arial"/>
              <a:sym typeface="Arial"/>
            </a:endParaRPr>
          </a:p>
        </p:txBody>
      </p:sp>
      <p:sp>
        <p:nvSpPr>
          <p:cNvPr id="132" name="Google Shape;132;p16"/>
          <p:cNvSpPr txBox="1"/>
          <p:nvPr/>
        </p:nvSpPr>
        <p:spPr>
          <a:xfrm>
            <a:off x="10600267" y="2599261"/>
            <a:ext cx="609600"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0"/>
              <a:buFont typeface="Arial"/>
              <a:buNone/>
            </a:pPr>
            <a:r>
              <a:rPr lang="ar-IQ" sz="8000" b="0" i="0" u="none" strike="noStrike" cap="none">
                <a:solidFill>
                  <a:schemeClr val="dk1"/>
                </a:solidFill>
                <a:latin typeface="Garamond"/>
                <a:ea typeface="Garamond"/>
                <a:cs typeface="Garamond"/>
                <a:sym typeface="Garamond"/>
              </a:rPr>
              <a:t>”</a:t>
            </a:r>
            <a:endParaRPr sz="1400" b="0" i="0" u="none" strike="noStrike" cap="none">
              <a:solidFill>
                <a:srgbClr val="000000"/>
              </a:solidFill>
              <a:latin typeface="Arial"/>
              <a:ea typeface="Arial"/>
              <a:cs typeface="Arial"/>
              <a:sym typeface="Arial"/>
            </a:endParaRPr>
          </a:p>
        </p:txBody>
      </p:sp>
      <p:cxnSp>
        <p:nvCxnSpPr>
          <p:cNvPr id="133" name="Google Shape;133;p16"/>
          <p:cNvCxnSpPr/>
          <p:nvPr/>
        </p:nvCxnSpPr>
        <p:spPr>
          <a:xfrm>
            <a:off x="1396170" y="3429000"/>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34"/>
        <p:cNvGrpSpPr/>
        <p:nvPr/>
      </p:nvGrpSpPr>
      <p:grpSpPr>
        <a:xfrm>
          <a:off x="0" y="0"/>
          <a:ext cx="0" cy="0"/>
          <a:chOff x="0" y="0"/>
          <a:chExt cx="0" cy="0"/>
        </a:xfrm>
      </p:grpSpPr>
      <p:sp>
        <p:nvSpPr>
          <p:cNvPr id="135" name="Google Shape;135;p17"/>
          <p:cNvSpPr txBox="1">
            <a:spLocks noGrp="1"/>
          </p:cNvSpPr>
          <p:nvPr>
            <p:ph type="title"/>
          </p:nvPr>
        </p:nvSpPr>
        <p:spPr>
          <a:xfrm>
            <a:off x="1295402" y="982132"/>
            <a:ext cx="9609666" cy="2243668"/>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4400"/>
              <a:buFont typeface="Garamond"/>
              <a:buNone/>
              <a:defRPr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7"/>
          <p:cNvSpPr txBox="1">
            <a:spLocks noGrp="1"/>
          </p:cNvSpPr>
          <p:nvPr>
            <p:ph type="body" idx="1"/>
          </p:nvPr>
        </p:nvSpPr>
        <p:spPr>
          <a:xfrm>
            <a:off x="1295401" y="3630168"/>
            <a:ext cx="9609668" cy="84124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0"/>
              </a:spcBef>
              <a:spcAft>
                <a:spcPts val="0"/>
              </a:spcAft>
              <a:buSzPts val="3220"/>
              <a:buNone/>
              <a:defRPr sz="28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37" name="Google Shape;137;p17"/>
          <p:cNvSpPr txBox="1">
            <a:spLocks noGrp="1"/>
          </p:cNvSpPr>
          <p:nvPr>
            <p:ph type="body" idx="2"/>
          </p:nvPr>
        </p:nvSpPr>
        <p:spPr>
          <a:xfrm>
            <a:off x="1295402" y="4470400"/>
            <a:ext cx="9609669" cy="140546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2070"/>
              <a:buNone/>
              <a:defRPr sz="18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138" name="Google Shape;138;p17"/>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17"/>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7"/>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141" name="Google Shape;141;p17"/>
          <p:cNvCxnSpPr/>
          <p:nvPr/>
        </p:nvCxnSpPr>
        <p:spPr>
          <a:xfrm>
            <a:off x="1396170" y="3429000"/>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2"/>
        <p:cNvGrpSpPr/>
        <p:nvPr/>
      </p:nvGrpSpPr>
      <p:grpSpPr>
        <a:xfrm>
          <a:off x="0" y="0"/>
          <a:ext cx="0" cy="0"/>
          <a:chOff x="0" y="0"/>
          <a:chExt cx="0" cy="0"/>
        </a:xfrm>
      </p:grpSpPr>
      <p:sp>
        <p:nvSpPr>
          <p:cNvPr id="143" name="Google Shape;143;p18"/>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4400"/>
              <a:buFont typeface="Garamond"/>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8"/>
          <p:cNvSpPr txBox="1">
            <a:spLocks noGrp="1"/>
          </p:cNvSpPr>
          <p:nvPr>
            <p:ph type="body" idx="1"/>
          </p:nvPr>
        </p:nvSpPr>
        <p:spPr>
          <a:xfrm rot="5400000">
            <a:off x="4436532" y="-584198"/>
            <a:ext cx="3318936" cy="9601196"/>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145" name="Google Shape;145;p18"/>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18"/>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8"/>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148" name="Google Shape;148;p18"/>
          <p:cNvCxnSpPr/>
          <p:nvPr/>
        </p:nvCxnSpPr>
        <p:spPr>
          <a:xfrm>
            <a:off x="1396170" y="2421466"/>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9"/>
        <p:cNvGrpSpPr/>
        <p:nvPr/>
      </p:nvGrpSpPr>
      <p:grpSpPr>
        <a:xfrm>
          <a:off x="0" y="0"/>
          <a:ext cx="0" cy="0"/>
          <a:chOff x="0" y="0"/>
          <a:chExt cx="0" cy="0"/>
        </a:xfrm>
      </p:grpSpPr>
      <p:sp>
        <p:nvSpPr>
          <p:cNvPr id="150" name="Google Shape;150;p19"/>
          <p:cNvSpPr txBox="1">
            <a:spLocks noGrp="1"/>
          </p:cNvSpPr>
          <p:nvPr>
            <p:ph type="title"/>
          </p:nvPr>
        </p:nvSpPr>
        <p:spPr>
          <a:xfrm rot="5400000">
            <a:off x="7497937" y="2483552"/>
            <a:ext cx="4893735" cy="1890894"/>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19"/>
          <p:cNvSpPr txBox="1">
            <a:spLocks noGrp="1"/>
          </p:cNvSpPr>
          <p:nvPr>
            <p:ph type="body" idx="1"/>
          </p:nvPr>
        </p:nvSpPr>
        <p:spPr>
          <a:xfrm rot="5400000">
            <a:off x="2565044" y="-287514"/>
            <a:ext cx="4893734" cy="7433026"/>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152" name="Google Shape;152;p19"/>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19"/>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19"/>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155" name="Google Shape;155;p19"/>
          <p:cNvCxnSpPr/>
          <p:nvPr/>
        </p:nvCxnSpPr>
        <p:spPr>
          <a:xfrm>
            <a:off x="8863890" y="990601"/>
            <a:ext cx="0" cy="487680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ve Tablo" type="tbl">
  <p:cSld name="TABLE">
    <p:spTree>
      <p:nvGrpSpPr>
        <p:cNvPr id="1" name="Shape 32"/>
        <p:cNvGrpSpPr/>
        <p:nvPr/>
      </p:nvGrpSpPr>
      <p:grpSpPr>
        <a:xfrm>
          <a:off x="0" y="0"/>
          <a:ext cx="0" cy="0"/>
          <a:chOff x="0" y="0"/>
          <a:chExt cx="0" cy="0"/>
        </a:xfrm>
      </p:grpSpPr>
      <p:sp>
        <p:nvSpPr>
          <p:cNvPr id="33" name="Google Shape;33;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
          <p:cNvSpPr txBox="1">
            <a:spLocks noGrp="1"/>
          </p:cNvSpPr>
          <p:nvPr>
            <p:ph type="dt" idx="10"/>
          </p:nvPr>
        </p:nvSpPr>
        <p:spPr>
          <a:xfrm>
            <a:off x="609600" y="6245225"/>
            <a:ext cx="2844800" cy="47625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
          <p:cNvSpPr txBox="1">
            <a:spLocks noGrp="1"/>
          </p:cNvSpPr>
          <p:nvPr>
            <p:ph type="ftr" idx="11"/>
          </p:nvPr>
        </p:nvSpPr>
        <p:spPr>
          <a:xfrm>
            <a:off x="4165600" y="6245225"/>
            <a:ext cx="3860800" cy="4762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
          <p:cNvSpPr txBox="1">
            <a:spLocks noGrp="1"/>
          </p:cNvSpPr>
          <p:nvPr>
            <p:ph type="sldNum" idx="12"/>
          </p:nvPr>
        </p:nvSpPr>
        <p:spPr>
          <a:xfrm>
            <a:off x="8737600" y="6245225"/>
            <a:ext cx="2844800" cy="4762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7"/>
        <p:cNvGrpSpPr/>
        <p:nvPr/>
      </p:nvGrpSpPr>
      <p:grpSpPr>
        <a:xfrm>
          <a:off x="0" y="0"/>
          <a:ext cx="0" cy="0"/>
          <a:chOff x="0" y="0"/>
          <a:chExt cx="0" cy="0"/>
        </a:xfrm>
      </p:grpSpPr>
      <p:cxnSp>
        <p:nvCxnSpPr>
          <p:cNvPr id="38" name="Google Shape;38;p4"/>
          <p:cNvCxnSpPr/>
          <p:nvPr/>
        </p:nvCxnSpPr>
        <p:spPr>
          <a:xfrm>
            <a:off x="1396170" y="2421466"/>
            <a:ext cx="9407298" cy="0"/>
          </a:xfrm>
          <a:prstGeom prst="straightConnector1">
            <a:avLst/>
          </a:prstGeom>
          <a:noFill/>
          <a:ln w="15875" cap="flat" cmpd="sng">
            <a:solidFill>
              <a:schemeClr val="accent1"/>
            </a:solidFill>
            <a:prstDash val="solid"/>
            <a:round/>
            <a:headEnd type="none" w="sm" len="sm"/>
            <a:tailEnd type="none" w="sm" len="sm"/>
          </a:ln>
        </p:spPr>
      </p:cxnSp>
      <p:sp>
        <p:nvSpPr>
          <p:cNvPr id="39" name="Google Shape;39;p4"/>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4"/>
          <p:cNvSpPr txBox="1">
            <a:spLocks noGrp="1"/>
          </p:cNvSpPr>
          <p:nvPr>
            <p:ph type="body" idx="1"/>
          </p:nvPr>
        </p:nvSpPr>
        <p:spPr>
          <a:xfrm>
            <a:off x="1295402" y="2556932"/>
            <a:ext cx="9601196" cy="3318936"/>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41" name="Google Shape;41;p4"/>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4"/>
        <p:cNvGrpSpPr/>
        <p:nvPr/>
      </p:nvGrpSpPr>
      <p:grpSpPr>
        <a:xfrm>
          <a:off x="0" y="0"/>
          <a:ext cx="0" cy="0"/>
          <a:chOff x="0" y="0"/>
          <a:chExt cx="0" cy="0"/>
        </a:xfrm>
      </p:grpSpPr>
      <p:sp>
        <p:nvSpPr>
          <p:cNvPr id="45" name="Google Shape;45;p5"/>
          <p:cNvSpPr txBox="1">
            <a:spLocks noGrp="1"/>
          </p:cNvSpPr>
          <p:nvPr>
            <p:ph type="title"/>
          </p:nvPr>
        </p:nvSpPr>
        <p:spPr>
          <a:xfrm>
            <a:off x="2015068" y="1752606"/>
            <a:ext cx="8158688" cy="1822514"/>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rgbClr val="262626"/>
              </a:buClr>
              <a:buSzPts val="4400"/>
              <a:buFont typeface="Garamond"/>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
          <p:cNvSpPr txBox="1">
            <a:spLocks noGrp="1"/>
          </p:cNvSpPr>
          <p:nvPr>
            <p:ph type="body" idx="1"/>
          </p:nvPr>
        </p:nvSpPr>
        <p:spPr>
          <a:xfrm>
            <a:off x="2015067" y="3846051"/>
            <a:ext cx="8158690" cy="954547"/>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480"/>
              </a:spcBef>
              <a:spcAft>
                <a:spcPts val="0"/>
              </a:spcAft>
              <a:buSzPts val="2760"/>
              <a:buNone/>
              <a:defRPr sz="2400">
                <a:solidFill>
                  <a:schemeClr val="dk1"/>
                </a:solidFill>
              </a:defRPr>
            </a:lvl1pPr>
            <a:lvl2pPr marL="914400" lvl="1" indent="-228600" algn="l">
              <a:lnSpc>
                <a:spcPct val="100000"/>
              </a:lnSpc>
              <a:spcBef>
                <a:spcPts val="600"/>
              </a:spcBef>
              <a:spcAft>
                <a:spcPts val="0"/>
              </a:spcAft>
              <a:buSzPts val="2070"/>
              <a:buNone/>
              <a:defRPr sz="1800">
                <a:solidFill>
                  <a:srgbClr val="888888"/>
                </a:solidFill>
              </a:defRPr>
            </a:lvl2pPr>
            <a:lvl3pPr marL="1371600" lvl="2" indent="-228600" algn="l">
              <a:lnSpc>
                <a:spcPct val="100000"/>
              </a:lnSpc>
              <a:spcBef>
                <a:spcPts val="600"/>
              </a:spcBef>
              <a:spcAft>
                <a:spcPts val="0"/>
              </a:spcAft>
              <a:buSzPts val="1840"/>
              <a:buNone/>
              <a:defRPr sz="1600">
                <a:solidFill>
                  <a:srgbClr val="888888"/>
                </a:solidFill>
              </a:defRPr>
            </a:lvl3pPr>
            <a:lvl4pPr marL="1828800" lvl="3" indent="-228600" algn="l">
              <a:lnSpc>
                <a:spcPct val="100000"/>
              </a:lnSpc>
              <a:spcBef>
                <a:spcPts val="600"/>
              </a:spcBef>
              <a:spcAft>
                <a:spcPts val="0"/>
              </a:spcAft>
              <a:buSzPts val="1610"/>
              <a:buNone/>
              <a:defRPr sz="1400">
                <a:solidFill>
                  <a:srgbClr val="888888"/>
                </a:solidFill>
              </a:defRPr>
            </a:lvl4pPr>
            <a:lvl5pPr marL="2286000" lvl="4" indent="-228600" algn="l">
              <a:lnSpc>
                <a:spcPct val="100000"/>
              </a:lnSpc>
              <a:spcBef>
                <a:spcPts val="600"/>
              </a:spcBef>
              <a:spcAft>
                <a:spcPts val="0"/>
              </a:spcAft>
              <a:buSzPts val="1610"/>
              <a:buNone/>
              <a:defRPr sz="1400">
                <a:solidFill>
                  <a:srgbClr val="888888"/>
                </a:solidFill>
              </a:defRPr>
            </a:lvl5pPr>
            <a:lvl6pPr marL="2743200" lvl="5" indent="-228600" algn="l">
              <a:lnSpc>
                <a:spcPct val="100000"/>
              </a:lnSpc>
              <a:spcBef>
                <a:spcPts val="600"/>
              </a:spcBef>
              <a:spcAft>
                <a:spcPts val="0"/>
              </a:spcAft>
              <a:buSzPts val="1610"/>
              <a:buNone/>
              <a:defRPr sz="1400">
                <a:solidFill>
                  <a:srgbClr val="888888"/>
                </a:solidFill>
              </a:defRPr>
            </a:lvl6pPr>
            <a:lvl7pPr marL="3200400" lvl="6" indent="-228600" algn="l">
              <a:lnSpc>
                <a:spcPct val="100000"/>
              </a:lnSpc>
              <a:spcBef>
                <a:spcPts val="600"/>
              </a:spcBef>
              <a:spcAft>
                <a:spcPts val="0"/>
              </a:spcAft>
              <a:buSzPts val="1610"/>
              <a:buNone/>
              <a:defRPr sz="1400">
                <a:solidFill>
                  <a:srgbClr val="888888"/>
                </a:solidFill>
              </a:defRPr>
            </a:lvl7pPr>
            <a:lvl8pPr marL="3657600" lvl="7" indent="-228600" algn="l">
              <a:lnSpc>
                <a:spcPct val="100000"/>
              </a:lnSpc>
              <a:spcBef>
                <a:spcPts val="600"/>
              </a:spcBef>
              <a:spcAft>
                <a:spcPts val="0"/>
              </a:spcAft>
              <a:buSzPts val="1610"/>
              <a:buNone/>
              <a:defRPr sz="1400">
                <a:solidFill>
                  <a:srgbClr val="888888"/>
                </a:solidFill>
              </a:defRPr>
            </a:lvl8pPr>
            <a:lvl9pPr marL="4114800" lvl="8" indent="-228600" algn="l">
              <a:lnSpc>
                <a:spcPct val="100000"/>
              </a:lnSpc>
              <a:spcBef>
                <a:spcPts val="600"/>
              </a:spcBef>
              <a:spcAft>
                <a:spcPts val="600"/>
              </a:spcAft>
              <a:buSzPts val="1610"/>
              <a:buNone/>
              <a:defRPr sz="1400">
                <a:solidFill>
                  <a:srgbClr val="888888"/>
                </a:solidFill>
              </a:defRPr>
            </a:lvl9pPr>
          </a:lstStyle>
          <a:p>
            <a:endParaRPr/>
          </a:p>
        </p:txBody>
      </p:sp>
      <p:sp>
        <p:nvSpPr>
          <p:cNvPr id="47" name="Google Shape;47;p5"/>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50" name="Google Shape;50;p5"/>
          <p:cNvCxnSpPr/>
          <p:nvPr/>
        </p:nvCxnSpPr>
        <p:spPr>
          <a:xfrm>
            <a:off x="2012724" y="3710585"/>
            <a:ext cx="8163380"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cxnSp>
        <p:nvCxnSpPr>
          <p:cNvPr id="52" name="Google Shape;52;p6"/>
          <p:cNvCxnSpPr/>
          <p:nvPr/>
        </p:nvCxnSpPr>
        <p:spPr>
          <a:xfrm>
            <a:off x="1396170" y="2421466"/>
            <a:ext cx="9407298" cy="0"/>
          </a:xfrm>
          <a:prstGeom prst="straightConnector1">
            <a:avLst/>
          </a:prstGeom>
          <a:noFill/>
          <a:ln w="15875" cap="flat" cmpd="sng">
            <a:solidFill>
              <a:schemeClr val="accent1"/>
            </a:solidFill>
            <a:prstDash val="solid"/>
            <a:round/>
            <a:headEnd type="none" w="sm" len="sm"/>
            <a:tailEnd type="none" w="sm" len="sm"/>
          </a:ln>
        </p:spPr>
      </p:cxnSp>
      <p:sp>
        <p:nvSpPr>
          <p:cNvPr id="53" name="Google Shape;53;p6"/>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
          <p:cNvSpPr txBox="1">
            <a:spLocks noGrp="1"/>
          </p:cNvSpPr>
          <p:nvPr>
            <p:ph type="body" idx="1"/>
          </p:nvPr>
        </p:nvSpPr>
        <p:spPr>
          <a:xfrm>
            <a:off x="1298448" y="2560320"/>
            <a:ext cx="4718304" cy="3310128"/>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55" name="Google Shape;55;p6"/>
          <p:cNvSpPr txBox="1">
            <a:spLocks noGrp="1"/>
          </p:cNvSpPr>
          <p:nvPr>
            <p:ph type="body" idx="2"/>
          </p:nvPr>
        </p:nvSpPr>
        <p:spPr>
          <a:xfrm>
            <a:off x="6181344" y="2560320"/>
            <a:ext cx="4718304" cy="3310128"/>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56" name="Google Shape;56;p6"/>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6"/>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7"/>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4400"/>
              <a:buFont typeface="Garamond"/>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7"/>
          <p:cNvSpPr txBox="1">
            <a:spLocks noGrp="1"/>
          </p:cNvSpPr>
          <p:nvPr>
            <p:ph type="body" idx="1"/>
          </p:nvPr>
        </p:nvSpPr>
        <p:spPr>
          <a:xfrm>
            <a:off x="1295401" y="2658533"/>
            <a:ext cx="4718304"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72"/>
              </a:spcBef>
              <a:spcAft>
                <a:spcPts val="0"/>
              </a:spcAft>
              <a:buSzPts val="3220"/>
              <a:buNone/>
              <a:defRPr sz="2800" b="0">
                <a:solidFill>
                  <a:schemeClr val="accent1"/>
                </a:solidFill>
              </a:defRPr>
            </a:lvl1pPr>
            <a:lvl2pPr marL="914400" lvl="1" indent="-228600" algn="l">
              <a:lnSpc>
                <a:spcPct val="100000"/>
              </a:lnSpc>
              <a:spcBef>
                <a:spcPts val="600"/>
              </a:spcBef>
              <a:spcAft>
                <a:spcPts val="0"/>
              </a:spcAft>
              <a:buSzPts val="2300"/>
              <a:buNone/>
              <a:defRPr sz="2000" b="1"/>
            </a:lvl2pPr>
            <a:lvl3pPr marL="1371600" lvl="2" indent="-228600" algn="l">
              <a:lnSpc>
                <a:spcPct val="100000"/>
              </a:lnSpc>
              <a:spcBef>
                <a:spcPts val="600"/>
              </a:spcBef>
              <a:spcAft>
                <a:spcPts val="0"/>
              </a:spcAft>
              <a:buSzPts val="2070"/>
              <a:buNone/>
              <a:defRPr sz="1800" b="1"/>
            </a:lvl3pPr>
            <a:lvl4pPr marL="1828800" lvl="3" indent="-228600" algn="l">
              <a:lnSpc>
                <a:spcPct val="100000"/>
              </a:lnSpc>
              <a:spcBef>
                <a:spcPts val="600"/>
              </a:spcBef>
              <a:spcAft>
                <a:spcPts val="0"/>
              </a:spcAft>
              <a:buSzPts val="1840"/>
              <a:buNone/>
              <a:defRPr sz="1600" b="1"/>
            </a:lvl4pPr>
            <a:lvl5pPr marL="2286000" lvl="4" indent="-228600" algn="l">
              <a:lnSpc>
                <a:spcPct val="100000"/>
              </a:lnSpc>
              <a:spcBef>
                <a:spcPts val="600"/>
              </a:spcBef>
              <a:spcAft>
                <a:spcPts val="0"/>
              </a:spcAft>
              <a:buSzPts val="1840"/>
              <a:buNone/>
              <a:defRPr sz="1600" b="1"/>
            </a:lvl5pPr>
            <a:lvl6pPr marL="2743200" lvl="5" indent="-228600" algn="l">
              <a:lnSpc>
                <a:spcPct val="100000"/>
              </a:lnSpc>
              <a:spcBef>
                <a:spcPts val="600"/>
              </a:spcBef>
              <a:spcAft>
                <a:spcPts val="0"/>
              </a:spcAft>
              <a:buSzPts val="1840"/>
              <a:buNone/>
              <a:defRPr sz="1600" b="1"/>
            </a:lvl6pPr>
            <a:lvl7pPr marL="3200400" lvl="6" indent="-228600" algn="l">
              <a:lnSpc>
                <a:spcPct val="100000"/>
              </a:lnSpc>
              <a:spcBef>
                <a:spcPts val="600"/>
              </a:spcBef>
              <a:spcAft>
                <a:spcPts val="0"/>
              </a:spcAft>
              <a:buSzPts val="1840"/>
              <a:buNone/>
              <a:defRPr sz="1600" b="1"/>
            </a:lvl7pPr>
            <a:lvl8pPr marL="3657600" lvl="7" indent="-228600" algn="l">
              <a:lnSpc>
                <a:spcPct val="100000"/>
              </a:lnSpc>
              <a:spcBef>
                <a:spcPts val="600"/>
              </a:spcBef>
              <a:spcAft>
                <a:spcPts val="0"/>
              </a:spcAft>
              <a:buSzPts val="1840"/>
              <a:buNone/>
              <a:defRPr sz="1600" b="1"/>
            </a:lvl8pPr>
            <a:lvl9pPr marL="4114800" lvl="8" indent="-228600" algn="l">
              <a:lnSpc>
                <a:spcPct val="100000"/>
              </a:lnSpc>
              <a:spcBef>
                <a:spcPts val="600"/>
              </a:spcBef>
              <a:spcAft>
                <a:spcPts val="600"/>
              </a:spcAft>
              <a:buSzPts val="1840"/>
              <a:buNone/>
              <a:defRPr sz="1600" b="1"/>
            </a:lvl9pPr>
          </a:lstStyle>
          <a:p>
            <a:endParaRPr/>
          </a:p>
        </p:txBody>
      </p:sp>
      <p:sp>
        <p:nvSpPr>
          <p:cNvPr id="62" name="Google Shape;62;p7"/>
          <p:cNvSpPr txBox="1">
            <a:spLocks noGrp="1"/>
          </p:cNvSpPr>
          <p:nvPr>
            <p:ph type="body" idx="2"/>
          </p:nvPr>
        </p:nvSpPr>
        <p:spPr>
          <a:xfrm>
            <a:off x="1295401" y="3243263"/>
            <a:ext cx="4718304" cy="2632605"/>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63" name="Google Shape;63;p7"/>
          <p:cNvSpPr txBox="1">
            <a:spLocks noGrp="1"/>
          </p:cNvSpPr>
          <p:nvPr>
            <p:ph type="body" idx="3"/>
          </p:nvPr>
        </p:nvSpPr>
        <p:spPr>
          <a:xfrm>
            <a:off x="6180670" y="2658533"/>
            <a:ext cx="4718304"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72"/>
              </a:spcBef>
              <a:spcAft>
                <a:spcPts val="0"/>
              </a:spcAft>
              <a:buSzPts val="3220"/>
              <a:buNone/>
              <a:defRPr sz="2800" b="0">
                <a:solidFill>
                  <a:schemeClr val="accent1"/>
                </a:solidFill>
              </a:defRPr>
            </a:lvl1pPr>
            <a:lvl2pPr marL="914400" lvl="1" indent="-228600" algn="l">
              <a:lnSpc>
                <a:spcPct val="100000"/>
              </a:lnSpc>
              <a:spcBef>
                <a:spcPts val="600"/>
              </a:spcBef>
              <a:spcAft>
                <a:spcPts val="0"/>
              </a:spcAft>
              <a:buSzPts val="2300"/>
              <a:buNone/>
              <a:defRPr sz="2000" b="1"/>
            </a:lvl2pPr>
            <a:lvl3pPr marL="1371600" lvl="2" indent="-228600" algn="l">
              <a:lnSpc>
                <a:spcPct val="100000"/>
              </a:lnSpc>
              <a:spcBef>
                <a:spcPts val="600"/>
              </a:spcBef>
              <a:spcAft>
                <a:spcPts val="0"/>
              </a:spcAft>
              <a:buSzPts val="2070"/>
              <a:buNone/>
              <a:defRPr sz="1800" b="1"/>
            </a:lvl3pPr>
            <a:lvl4pPr marL="1828800" lvl="3" indent="-228600" algn="l">
              <a:lnSpc>
                <a:spcPct val="100000"/>
              </a:lnSpc>
              <a:spcBef>
                <a:spcPts val="600"/>
              </a:spcBef>
              <a:spcAft>
                <a:spcPts val="0"/>
              </a:spcAft>
              <a:buSzPts val="1840"/>
              <a:buNone/>
              <a:defRPr sz="1600" b="1"/>
            </a:lvl4pPr>
            <a:lvl5pPr marL="2286000" lvl="4" indent="-228600" algn="l">
              <a:lnSpc>
                <a:spcPct val="100000"/>
              </a:lnSpc>
              <a:spcBef>
                <a:spcPts val="600"/>
              </a:spcBef>
              <a:spcAft>
                <a:spcPts val="0"/>
              </a:spcAft>
              <a:buSzPts val="1840"/>
              <a:buNone/>
              <a:defRPr sz="1600" b="1"/>
            </a:lvl5pPr>
            <a:lvl6pPr marL="2743200" lvl="5" indent="-228600" algn="l">
              <a:lnSpc>
                <a:spcPct val="100000"/>
              </a:lnSpc>
              <a:spcBef>
                <a:spcPts val="600"/>
              </a:spcBef>
              <a:spcAft>
                <a:spcPts val="0"/>
              </a:spcAft>
              <a:buSzPts val="1840"/>
              <a:buNone/>
              <a:defRPr sz="1600" b="1"/>
            </a:lvl6pPr>
            <a:lvl7pPr marL="3200400" lvl="6" indent="-228600" algn="l">
              <a:lnSpc>
                <a:spcPct val="100000"/>
              </a:lnSpc>
              <a:spcBef>
                <a:spcPts val="600"/>
              </a:spcBef>
              <a:spcAft>
                <a:spcPts val="0"/>
              </a:spcAft>
              <a:buSzPts val="1840"/>
              <a:buNone/>
              <a:defRPr sz="1600" b="1"/>
            </a:lvl7pPr>
            <a:lvl8pPr marL="3657600" lvl="7" indent="-228600" algn="l">
              <a:lnSpc>
                <a:spcPct val="100000"/>
              </a:lnSpc>
              <a:spcBef>
                <a:spcPts val="600"/>
              </a:spcBef>
              <a:spcAft>
                <a:spcPts val="0"/>
              </a:spcAft>
              <a:buSzPts val="1840"/>
              <a:buNone/>
              <a:defRPr sz="1600" b="1"/>
            </a:lvl8pPr>
            <a:lvl9pPr marL="4114800" lvl="8" indent="-228600" algn="l">
              <a:lnSpc>
                <a:spcPct val="100000"/>
              </a:lnSpc>
              <a:spcBef>
                <a:spcPts val="600"/>
              </a:spcBef>
              <a:spcAft>
                <a:spcPts val="600"/>
              </a:spcAft>
              <a:buSzPts val="1840"/>
              <a:buNone/>
              <a:defRPr sz="1600" b="1"/>
            </a:lvl9pPr>
          </a:lstStyle>
          <a:p>
            <a:endParaRPr/>
          </a:p>
        </p:txBody>
      </p:sp>
      <p:sp>
        <p:nvSpPr>
          <p:cNvPr id="64" name="Google Shape;64;p7"/>
          <p:cNvSpPr txBox="1">
            <a:spLocks noGrp="1"/>
          </p:cNvSpPr>
          <p:nvPr>
            <p:ph type="body" idx="4"/>
          </p:nvPr>
        </p:nvSpPr>
        <p:spPr>
          <a:xfrm>
            <a:off x="6180670" y="3243263"/>
            <a:ext cx="4718304" cy="2632605"/>
          </a:xfrm>
          <a:prstGeom prst="rect">
            <a:avLst/>
          </a:prstGeom>
          <a:noFill/>
          <a:ln>
            <a:noFill/>
          </a:ln>
        </p:spPr>
        <p:txBody>
          <a:bodyPr spcFirstLastPara="1" wrap="square" lIns="91425" tIns="45700" rIns="91425" bIns="45700" anchor="t"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65" name="Google Shape;65;p7"/>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7"/>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7"/>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68" name="Google Shape;68;p7"/>
          <p:cNvCxnSpPr/>
          <p:nvPr/>
        </p:nvCxnSpPr>
        <p:spPr>
          <a:xfrm>
            <a:off x="1396170" y="2421466"/>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8"/>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8"/>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74" name="Google Shape;74;p8"/>
          <p:cNvCxnSpPr/>
          <p:nvPr/>
        </p:nvCxnSpPr>
        <p:spPr>
          <a:xfrm>
            <a:off x="1396170" y="2421466"/>
            <a:ext cx="94072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
        <p:cNvGrpSpPr/>
        <p:nvPr/>
      </p:nvGrpSpPr>
      <p:grpSpPr>
        <a:xfrm>
          <a:off x="0" y="0"/>
          <a:ext cx="0" cy="0"/>
          <a:chOff x="0" y="0"/>
          <a:chExt cx="0" cy="0"/>
        </a:xfrm>
      </p:grpSpPr>
      <p:sp>
        <p:nvSpPr>
          <p:cNvPr id="76" name="Google Shape;76;p9"/>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9"/>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9"/>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1293813" y="1388534"/>
            <a:ext cx="3718455"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rgbClr val="262626"/>
              </a:buClr>
              <a:buSzPts val="2400"/>
              <a:buFont typeface="Garamond"/>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0"/>
          <p:cNvSpPr txBox="1">
            <a:spLocks noGrp="1"/>
          </p:cNvSpPr>
          <p:nvPr>
            <p:ph type="body" idx="1"/>
          </p:nvPr>
        </p:nvSpPr>
        <p:spPr>
          <a:xfrm>
            <a:off x="5418669" y="982132"/>
            <a:ext cx="5469467" cy="4893735"/>
          </a:xfrm>
          <a:prstGeom prst="rect">
            <a:avLst/>
          </a:prstGeom>
          <a:noFill/>
          <a:ln>
            <a:noFill/>
          </a:ln>
        </p:spPr>
        <p:txBody>
          <a:bodyPr spcFirstLastPara="1" wrap="square" lIns="91425" tIns="45700" rIns="91425" bIns="45700" anchor="ctr" anchorCtr="0">
            <a:normAutofit/>
          </a:bodyPr>
          <a:lstStyle>
            <a:lvl1pPr marL="457200" lvl="0" indent="-360045" algn="l">
              <a:lnSpc>
                <a:spcPct val="100000"/>
              </a:lnSpc>
              <a:spcBef>
                <a:spcPts val="360"/>
              </a:spcBef>
              <a:spcAft>
                <a:spcPts val="0"/>
              </a:spcAft>
              <a:buSzPts val="2070"/>
              <a:buChar char="•"/>
              <a:defRPr/>
            </a:lvl1pPr>
            <a:lvl2pPr marL="914400" lvl="1" indent="-360044" algn="l">
              <a:lnSpc>
                <a:spcPct val="100000"/>
              </a:lnSpc>
              <a:spcBef>
                <a:spcPts val="600"/>
              </a:spcBef>
              <a:spcAft>
                <a:spcPts val="0"/>
              </a:spcAft>
              <a:buSzPts val="2070"/>
              <a:buChar char="•"/>
              <a:defRPr/>
            </a:lvl2pPr>
            <a:lvl3pPr marL="1371600" lvl="2" indent="-360044" algn="l">
              <a:lnSpc>
                <a:spcPct val="100000"/>
              </a:lnSpc>
              <a:spcBef>
                <a:spcPts val="600"/>
              </a:spcBef>
              <a:spcAft>
                <a:spcPts val="0"/>
              </a:spcAft>
              <a:buSzPts val="2070"/>
              <a:buChar char="•"/>
              <a:defRPr/>
            </a:lvl3pPr>
            <a:lvl4pPr marL="1828800" lvl="3" indent="-360044" algn="l">
              <a:lnSpc>
                <a:spcPct val="100000"/>
              </a:lnSpc>
              <a:spcBef>
                <a:spcPts val="600"/>
              </a:spcBef>
              <a:spcAft>
                <a:spcPts val="0"/>
              </a:spcAft>
              <a:buSzPts val="2070"/>
              <a:buChar char="•"/>
              <a:defRPr/>
            </a:lvl4pPr>
            <a:lvl5pPr marL="2286000" lvl="4" indent="-360045" algn="l">
              <a:lnSpc>
                <a:spcPct val="100000"/>
              </a:lnSpc>
              <a:spcBef>
                <a:spcPts val="600"/>
              </a:spcBef>
              <a:spcAft>
                <a:spcPts val="0"/>
              </a:spcAft>
              <a:buSzPts val="2070"/>
              <a:buChar char="•"/>
              <a:defRPr/>
            </a:lvl5pPr>
            <a:lvl6pPr marL="2743200" lvl="5" indent="-360045" algn="l">
              <a:lnSpc>
                <a:spcPct val="100000"/>
              </a:lnSpc>
              <a:spcBef>
                <a:spcPts val="600"/>
              </a:spcBef>
              <a:spcAft>
                <a:spcPts val="0"/>
              </a:spcAft>
              <a:buSzPts val="2070"/>
              <a:buChar char="•"/>
              <a:defRPr/>
            </a:lvl6pPr>
            <a:lvl7pPr marL="3200400" lvl="6" indent="-360045" algn="l">
              <a:lnSpc>
                <a:spcPct val="100000"/>
              </a:lnSpc>
              <a:spcBef>
                <a:spcPts val="600"/>
              </a:spcBef>
              <a:spcAft>
                <a:spcPts val="0"/>
              </a:spcAft>
              <a:buSzPts val="2070"/>
              <a:buChar char="•"/>
              <a:defRPr/>
            </a:lvl7pPr>
            <a:lvl8pPr marL="3657600" lvl="7" indent="-360045" algn="l">
              <a:lnSpc>
                <a:spcPct val="100000"/>
              </a:lnSpc>
              <a:spcBef>
                <a:spcPts val="600"/>
              </a:spcBef>
              <a:spcAft>
                <a:spcPts val="0"/>
              </a:spcAft>
              <a:buSzPts val="2070"/>
              <a:buChar char="•"/>
              <a:defRPr/>
            </a:lvl8pPr>
            <a:lvl9pPr marL="4114800" lvl="8" indent="-360045" algn="l">
              <a:lnSpc>
                <a:spcPct val="100000"/>
              </a:lnSpc>
              <a:spcBef>
                <a:spcPts val="600"/>
              </a:spcBef>
              <a:spcAft>
                <a:spcPts val="600"/>
              </a:spcAft>
              <a:buSzPts val="2070"/>
              <a:buChar char="•"/>
              <a:defRPr/>
            </a:lvl9pPr>
          </a:lstStyle>
          <a:p>
            <a:endParaRPr/>
          </a:p>
        </p:txBody>
      </p:sp>
      <p:sp>
        <p:nvSpPr>
          <p:cNvPr id="82" name="Google Shape;82;p10"/>
          <p:cNvSpPr txBox="1">
            <a:spLocks noGrp="1"/>
          </p:cNvSpPr>
          <p:nvPr>
            <p:ph type="body" idx="2"/>
          </p:nvPr>
        </p:nvSpPr>
        <p:spPr>
          <a:xfrm>
            <a:off x="1293813" y="3031065"/>
            <a:ext cx="3718455" cy="2438404"/>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320"/>
              </a:spcBef>
              <a:spcAft>
                <a:spcPts val="0"/>
              </a:spcAft>
              <a:buSzPts val="1840"/>
              <a:buNone/>
              <a:defRPr sz="1600"/>
            </a:lvl1pPr>
            <a:lvl2pPr marL="914400" lvl="1" indent="-228600" algn="l">
              <a:lnSpc>
                <a:spcPct val="100000"/>
              </a:lnSpc>
              <a:spcBef>
                <a:spcPts val="600"/>
              </a:spcBef>
              <a:spcAft>
                <a:spcPts val="0"/>
              </a:spcAft>
              <a:buSzPts val="1380"/>
              <a:buNone/>
              <a:defRPr sz="1200"/>
            </a:lvl2pPr>
            <a:lvl3pPr marL="1371600" lvl="2" indent="-228600" algn="l">
              <a:lnSpc>
                <a:spcPct val="100000"/>
              </a:lnSpc>
              <a:spcBef>
                <a:spcPts val="600"/>
              </a:spcBef>
              <a:spcAft>
                <a:spcPts val="0"/>
              </a:spcAft>
              <a:buSzPts val="1150"/>
              <a:buNone/>
              <a:defRPr sz="1000"/>
            </a:lvl3pPr>
            <a:lvl4pPr marL="1828800" lvl="3" indent="-228600" algn="l">
              <a:lnSpc>
                <a:spcPct val="100000"/>
              </a:lnSpc>
              <a:spcBef>
                <a:spcPts val="600"/>
              </a:spcBef>
              <a:spcAft>
                <a:spcPts val="0"/>
              </a:spcAft>
              <a:buSzPts val="1035"/>
              <a:buNone/>
              <a:defRPr sz="900"/>
            </a:lvl4pPr>
            <a:lvl5pPr marL="2286000" lvl="4" indent="-228600" algn="l">
              <a:lnSpc>
                <a:spcPct val="100000"/>
              </a:lnSpc>
              <a:spcBef>
                <a:spcPts val="600"/>
              </a:spcBef>
              <a:spcAft>
                <a:spcPts val="0"/>
              </a:spcAft>
              <a:buSzPts val="1035"/>
              <a:buNone/>
              <a:defRPr sz="900"/>
            </a:lvl5pPr>
            <a:lvl6pPr marL="2743200" lvl="5" indent="-228600" algn="l">
              <a:lnSpc>
                <a:spcPct val="100000"/>
              </a:lnSpc>
              <a:spcBef>
                <a:spcPts val="600"/>
              </a:spcBef>
              <a:spcAft>
                <a:spcPts val="0"/>
              </a:spcAft>
              <a:buSzPts val="1035"/>
              <a:buNone/>
              <a:defRPr sz="900"/>
            </a:lvl6pPr>
            <a:lvl7pPr marL="3200400" lvl="6" indent="-228600" algn="l">
              <a:lnSpc>
                <a:spcPct val="100000"/>
              </a:lnSpc>
              <a:spcBef>
                <a:spcPts val="600"/>
              </a:spcBef>
              <a:spcAft>
                <a:spcPts val="0"/>
              </a:spcAft>
              <a:buSzPts val="1035"/>
              <a:buNone/>
              <a:defRPr sz="900"/>
            </a:lvl7pPr>
            <a:lvl8pPr marL="3657600" lvl="7" indent="-228600" algn="l">
              <a:lnSpc>
                <a:spcPct val="100000"/>
              </a:lnSpc>
              <a:spcBef>
                <a:spcPts val="600"/>
              </a:spcBef>
              <a:spcAft>
                <a:spcPts val="0"/>
              </a:spcAft>
              <a:buSzPts val="1035"/>
              <a:buNone/>
              <a:defRPr sz="900"/>
            </a:lvl8pPr>
            <a:lvl9pPr marL="4114800" lvl="8" indent="-228600" algn="l">
              <a:lnSpc>
                <a:spcPct val="100000"/>
              </a:lnSpc>
              <a:spcBef>
                <a:spcPts val="600"/>
              </a:spcBef>
              <a:spcAft>
                <a:spcPts val="600"/>
              </a:spcAft>
              <a:buSzPts val="1035"/>
              <a:buNone/>
              <a:defRPr sz="900"/>
            </a:lvl9pPr>
          </a:lstStyle>
          <a:p>
            <a:endParaRPr/>
          </a:p>
        </p:txBody>
      </p:sp>
      <p:sp>
        <p:nvSpPr>
          <p:cNvPr id="83" name="Google Shape;83;p10"/>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0"/>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0"/>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cxnSp>
        <p:nvCxnSpPr>
          <p:cNvPr id="86" name="Google Shape;86;p10"/>
          <p:cNvCxnSpPr/>
          <p:nvPr/>
        </p:nvCxnSpPr>
        <p:spPr>
          <a:xfrm>
            <a:off x="1396170" y="2912533"/>
            <a:ext cx="3514498" cy="0"/>
          </a:xfrm>
          <a:prstGeom prst="straightConnector1">
            <a:avLst/>
          </a:prstGeom>
          <a:noFill/>
          <a:ln w="15875" cap="flat" cmpd="sng">
            <a:solidFill>
              <a:schemeClr val="accent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5737" y="0"/>
            <a:ext cx="12229963" cy="6856214"/>
            <a:chOff x="-15736" y="0"/>
            <a:chExt cx="12229962" cy="6856214"/>
          </a:xfrm>
        </p:grpSpPr>
        <p:pic>
          <p:nvPicPr>
            <p:cNvPr id="11" name="Google Shape;11;p1" descr="HD-PanelContent.png"/>
            <p:cNvPicPr preferRelativeResize="0"/>
            <p:nvPr/>
          </p:nvPicPr>
          <p:blipFill rotWithShape="1">
            <a:blip r:embed="rId21">
              <a:alphaModFix/>
            </a:blip>
            <a:srcRect/>
            <a:stretch/>
          </p:blipFill>
          <p:spPr>
            <a:xfrm>
              <a:off x="0" y="0"/>
              <a:ext cx="12188825" cy="6856214"/>
            </a:xfrm>
            <a:prstGeom prst="rect">
              <a:avLst/>
            </a:prstGeom>
            <a:noFill/>
            <a:ln>
              <a:noFill/>
            </a:ln>
          </p:spPr>
        </p:pic>
        <p:sp>
          <p:nvSpPr>
            <p:cNvPr id="12" name="Google Shape;12;p1"/>
            <p:cNvSpPr/>
            <p:nvPr/>
          </p:nvSpPr>
          <p:spPr>
            <a:xfrm>
              <a:off x="608012" y="609600"/>
              <a:ext cx="10972800" cy="5638800"/>
            </a:xfrm>
            <a:prstGeom prst="rect">
              <a:avLst/>
            </a:prstGeom>
            <a:noFill/>
            <a:ln w="15875"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 name="Google Shape;13;p1" descr="HDRibbonContent-UniformTrim.png"/>
            <p:cNvPicPr preferRelativeResize="0"/>
            <p:nvPr/>
          </p:nvPicPr>
          <p:blipFill rotWithShape="1">
            <a:blip r:embed="rId22">
              <a:alphaModFix/>
            </a:blip>
            <a:srcRect/>
            <a:stretch/>
          </p:blipFill>
          <p:spPr>
            <a:xfrm>
              <a:off x="-15736" y="3153832"/>
              <a:ext cx="777240" cy="606425"/>
            </a:xfrm>
            <a:prstGeom prst="rect">
              <a:avLst/>
            </a:prstGeom>
            <a:noFill/>
            <a:ln>
              <a:noFill/>
            </a:ln>
          </p:spPr>
        </p:pic>
        <p:pic>
          <p:nvPicPr>
            <p:cNvPr id="14" name="Google Shape;14;p1" descr="HDRibbonContent-UniformTrim.png"/>
            <p:cNvPicPr preferRelativeResize="0"/>
            <p:nvPr/>
          </p:nvPicPr>
          <p:blipFill rotWithShape="1">
            <a:blip r:embed="rId22">
              <a:alphaModFix/>
            </a:blip>
            <a:srcRect/>
            <a:stretch/>
          </p:blipFill>
          <p:spPr>
            <a:xfrm>
              <a:off x="11436986" y="3153832"/>
              <a:ext cx="777240" cy="606425"/>
            </a:xfrm>
            <a:prstGeom prst="rect">
              <a:avLst/>
            </a:prstGeom>
            <a:noFill/>
            <a:ln>
              <a:noFill/>
            </a:ln>
          </p:spPr>
        </p:pic>
      </p:grpSp>
      <p:sp>
        <p:nvSpPr>
          <p:cNvPr id="15" name="Google Shape;15;p1"/>
          <p:cNvSpPr txBox="1">
            <a:spLocks noGrp="1"/>
          </p:cNvSpPr>
          <p:nvPr>
            <p:ph type="title"/>
          </p:nvPr>
        </p:nvSpPr>
        <p:spPr>
          <a:xfrm>
            <a:off x="1295404" y="982132"/>
            <a:ext cx="9601196" cy="1303867"/>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262626"/>
              </a:buClr>
              <a:buSzPts val="4400"/>
              <a:buFont typeface="Garamond"/>
              <a:buNone/>
              <a:defRPr sz="4400" b="0" i="0" u="none" strike="noStrike" cap="none">
                <a:solidFill>
                  <a:srgbClr val="262626"/>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6" name="Google Shape;16;p1"/>
          <p:cNvSpPr txBox="1">
            <a:spLocks noGrp="1"/>
          </p:cNvSpPr>
          <p:nvPr>
            <p:ph type="body" idx="1"/>
          </p:nvPr>
        </p:nvSpPr>
        <p:spPr>
          <a:xfrm>
            <a:off x="1295402" y="2556932"/>
            <a:ext cx="9601196" cy="3318936"/>
          </a:xfrm>
          <a:prstGeom prst="rect">
            <a:avLst/>
          </a:prstGeom>
          <a:noFill/>
          <a:ln>
            <a:noFill/>
          </a:ln>
        </p:spPr>
        <p:txBody>
          <a:bodyPr spcFirstLastPara="1" wrap="square" lIns="91425" tIns="45700" rIns="91425" bIns="45700" anchor="t" anchorCtr="0">
            <a:normAutofit/>
          </a:bodyPr>
          <a:lstStyle>
            <a:lvl1pPr marL="457200" marR="0" lvl="0" indent="-403860" algn="l" rtl="0">
              <a:lnSpc>
                <a:spcPct val="100000"/>
              </a:lnSpc>
              <a:spcBef>
                <a:spcPts val="480"/>
              </a:spcBef>
              <a:spcAft>
                <a:spcPts val="0"/>
              </a:spcAft>
              <a:buClr>
                <a:schemeClr val="accent1"/>
              </a:buClr>
              <a:buSzPts val="2760"/>
              <a:buFont typeface="Arial"/>
              <a:buChar char="•"/>
              <a:defRPr sz="2400" b="0" i="0" u="none" strike="noStrike" cap="none">
                <a:solidFill>
                  <a:srgbClr val="262626"/>
                </a:solidFill>
                <a:latin typeface="Garamond"/>
                <a:ea typeface="Garamond"/>
                <a:cs typeface="Garamond"/>
                <a:sym typeface="Garamond"/>
              </a:defRPr>
            </a:lvl1pPr>
            <a:lvl2pPr marL="914400" marR="0" lvl="1" indent="-374650" algn="l" rtl="0">
              <a:lnSpc>
                <a:spcPct val="100000"/>
              </a:lnSpc>
              <a:spcBef>
                <a:spcPts val="600"/>
              </a:spcBef>
              <a:spcAft>
                <a:spcPts val="0"/>
              </a:spcAft>
              <a:buClr>
                <a:schemeClr val="accent1"/>
              </a:buClr>
              <a:buSzPts val="2300"/>
              <a:buFont typeface="Arial"/>
              <a:buChar char="•"/>
              <a:defRPr sz="2000" b="0" i="0" u="none" strike="noStrike" cap="none">
                <a:solidFill>
                  <a:srgbClr val="262626"/>
                </a:solidFill>
                <a:latin typeface="Garamond"/>
                <a:ea typeface="Garamond"/>
                <a:cs typeface="Garamond"/>
                <a:sym typeface="Garamond"/>
              </a:defRPr>
            </a:lvl2pPr>
            <a:lvl3pPr marL="1371600" marR="0" lvl="2" indent="-360044" algn="l" rtl="0">
              <a:lnSpc>
                <a:spcPct val="100000"/>
              </a:lnSpc>
              <a:spcBef>
                <a:spcPts val="600"/>
              </a:spcBef>
              <a:spcAft>
                <a:spcPts val="0"/>
              </a:spcAft>
              <a:buClr>
                <a:schemeClr val="accent1"/>
              </a:buClr>
              <a:buSzPts val="2070"/>
              <a:buFont typeface="Arial"/>
              <a:buChar char="•"/>
              <a:defRPr sz="1800" b="0" i="0" u="none" strike="noStrike" cap="none">
                <a:solidFill>
                  <a:srgbClr val="262626"/>
                </a:solidFill>
                <a:latin typeface="Garamond"/>
                <a:ea typeface="Garamond"/>
                <a:cs typeface="Garamond"/>
                <a:sym typeface="Garamond"/>
              </a:defRPr>
            </a:lvl3pPr>
            <a:lvl4pPr marL="1828800" marR="0" lvl="3" indent="-345439" algn="l" rtl="0">
              <a:lnSpc>
                <a:spcPct val="100000"/>
              </a:lnSpc>
              <a:spcBef>
                <a:spcPts val="600"/>
              </a:spcBef>
              <a:spcAft>
                <a:spcPts val="0"/>
              </a:spcAft>
              <a:buClr>
                <a:schemeClr val="accent1"/>
              </a:buClr>
              <a:buSzPts val="1840"/>
              <a:buFont typeface="Arial"/>
              <a:buChar char="•"/>
              <a:defRPr sz="1600" b="0" i="0" u="none" strike="noStrike" cap="none">
                <a:solidFill>
                  <a:srgbClr val="262626"/>
                </a:solidFill>
                <a:latin typeface="Garamond"/>
                <a:ea typeface="Garamond"/>
                <a:cs typeface="Garamond"/>
                <a:sym typeface="Garamond"/>
              </a:defRPr>
            </a:lvl4pPr>
            <a:lvl5pPr marL="2286000" marR="0" lvl="4" indent="-330835" algn="l" rtl="0">
              <a:lnSpc>
                <a:spcPct val="100000"/>
              </a:lnSpc>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5pPr>
            <a:lvl6pPr marL="2743200" marR="0" lvl="5" indent="-330835" algn="l" rtl="0">
              <a:lnSpc>
                <a:spcPct val="100000"/>
              </a:lnSpc>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6pPr>
            <a:lvl7pPr marL="3200400" marR="0" lvl="6" indent="-330835" algn="l" rtl="0">
              <a:lnSpc>
                <a:spcPct val="100000"/>
              </a:lnSpc>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7pPr>
            <a:lvl8pPr marL="3657600" marR="0" lvl="7" indent="-330834" algn="l" rtl="0">
              <a:lnSpc>
                <a:spcPct val="100000"/>
              </a:lnSpc>
              <a:spcBef>
                <a:spcPts val="600"/>
              </a:spcBef>
              <a:spcAft>
                <a:spcPts val="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8pPr>
            <a:lvl9pPr marL="4114800" marR="0" lvl="8" indent="-330834" algn="l" rtl="0">
              <a:lnSpc>
                <a:spcPct val="100000"/>
              </a:lnSpc>
              <a:spcBef>
                <a:spcPts val="600"/>
              </a:spcBef>
              <a:spcAft>
                <a:spcPts val="600"/>
              </a:spcAft>
              <a:buClr>
                <a:schemeClr val="accent1"/>
              </a:buClr>
              <a:buSzPts val="1610"/>
              <a:buFont typeface="Arial"/>
              <a:buChar char="•"/>
              <a:defRPr sz="1400" b="0" i="0" u="none" strike="noStrike" cap="none">
                <a:solidFill>
                  <a:srgbClr val="262626"/>
                </a:solidFill>
                <a:latin typeface="Garamond"/>
                <a:ea typeface="Garamond"/>
                <a:cs typeface="Garamond"/>
                <a:sym typeface="Garamond"/>
              </a:defRPr>
            </a:lvl9pPr>
          </a:lstStyle>
          <a:p>
            <a:endParaRPr/>
          </a:p>
        </p:txBody>
      </p:sp>
      <p:sp>
        <p:nvSpPr>
          <p:cNvPr id="17" name="Google Shape;17;p1"/>
          <p:cNvSpPr txBox="1">
            <a:spLocks noGrp="1"/>
          </p:cNvSpPr>
          <p:nvPr>
            <p:ph type="dt" idx="10"/>
          </p:nvPr>
        </p:nvSpPr>
        <p:spPr>
          <a:xfrm>
            <a:off x="8677501" y="5969001"/>
            <a:ext cx="1600201" cy="279400"/>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9pPr>
          </a:lstStyle>
          <a:p>
            <a:endParaRPr/>
          </a:p>
        </p:txBody>
      </p:sp>
      <p:sp>
        <p:nvSpPr>
          <p:cNvPr id="18" name="Google Shape;18;p1"/>
          <p:cNvSpPr txBox="1">
            <a:spLocks noGrp="1"/>
          </p:cNvSpPr>
          <p:nvPr>
            <p:ph type="ftr" idx="11"/>
          </p:nvPr>
        </p:nvSpPr>
        <p:spPr>
          <a:xfrm>
            <a:off x="1295402" y="5969001"/>
            <a:ext cx="7305900" cy="279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aramond"/>
                <a:ea typeface="Garamond"/>
                <a:cs typeface="Garamond"/>
                <a:sym typeface="Garamond"/>
              </a:defRPr>
            </a:lvl9pPr>
          </a:lstStyle>
          <a:p>
            <a:endParaRPr/>
          </a:p>
        </p:txBody>
      </p:sp>
      <p:sp>
        <p:nvSpPr>
          <p:cNvPr id="19" name="Google Shape;19;p1"/>
          <p:cNvSpPr txBox="1">
            <a:spLocks noGrp="1"/>
          </p:cNvSpPr>
          <p:nvPr>
            <p:ph type="sldNum" idx="12"/>
          </p:nvPr>
        </p:nvSpPr>
        <p:spPr>
          <a:xfrm>
            <a:off x="10353903" y="5969001"/>
            <a:ext cx="542697" cy="2794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ar-IQ"/>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59"/>
        <p:cNvGrpSpPr/>
        <p:nvPr/>
      </p:nvGrpSpPr>
      <p:grpSpPr>
        <a:xfrm>
          <a:off x="0" y="0"/>
          <a:ext cx="0" cy="0"/>
          <a:chOff x="0" y="0"/>
          <a:chExt cx="0" cy="0"/>
        </a:xfrm>
      </p:grpSpPr>
      <p:sp>
        <p:nvSpPr>
          <p:cNvPr id="160" name="Google Shape;160;p20"/>
          <p:cNvSpPr txBox="1"/>
          <p:nvPr/>
        </p:nvSpPr>
        <p:spPr>
          <a:xfrm>
            <a:off x="2476500" y="1556238"/>
            <a:ext cx="7454900" cy="818662"/>
          </a:xfrm>
          <a:prstGeom prst="rect">
            <a:avLst/>
          </a:prstGeom>
          <a:noFill/>
          <a:ln>
            <a:noFill/>
          </a:ln>
        </p:spPr>
        <p:txBody>
          <a:bodyPr spcFirstLastPara="1" wrap="square" lIns="91425" tIns="45700" rIns="91425" bIns="45700" anchor="t" anchorCtr="0">
            <a:normAutofit/>
          </a:bodyPr>
          <a:lstStyle/>
          <a:p>
            <a:pPr marL="82296" marR="0" lvl="0" indent="0" algn="l" rtl="0">
              <a:lnSpc>
                <a:spcPct val="100000"/>
              </a:lnSpc>
              <a:spcBef>
                <a:spcPts val="0"/>
              </a:spcBef>
              <a:spcAft>
                <a:spcPts val="0"/>
              </a:spcAft>
              <a:buClr>
                <a:srgbClr val="262626"/>
              </a:buClr>
              <a:buSzPts val="2400"/>
              <a:buFont typeface="Garamond"/>
              <a:buNone/>
            </a:pPr>
            <a:endParaRPr sz="2400" b="0" i="0" u="none" strike="noStrike" cap="none">
              <a:solidFill>
                <a:srgbClr val="262626"/>
              </a:solidFill>
              <a:latin typeface="Times New Roman"/>
              <a:ea typeface="Times New Roman"/>
              <a:cs typeface="Times New Roman"/>
              <a:sym typeface="Times New Roman"/>
            </a:endParaRPr>
          </a:p>
        </p:txBody>
      </p:sp>
      <p:sp>
        <p:nvSpPr>
          <p:cNvPr id="161" name="Google Shape;161;p20"/>
          <p:cNvSpPr txBox="1"/>
          <p:nvPr/>
        </p:nvSpPr>
        <p:spPr>
          <a:xfrm>
            <a:off x="2743200" y="2374900"/>
            <a:ext cx="6736079" cy="29210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accent1"/>
              </a:buClr>
              <a:buSzPts val="1800"/>
              <a:buFont typeface="Noto Sans Symbols"/>
              <a:buNone/>
            </a:pPr>
            <a:endParaRPr sz="1800" b="1" i="0" u="none" strike="noStrike" cap="none">
              <a:solidFill>
                <a:srgbClr val="3F3F3F"/>
              </a:solidFill>
              <a:latin typeface="Times New Roman"/>
              <a:ea typeface="Times New Roman"/>
              <a:cs typeface="Times New Roman"/>
              <a:sym typeface="Times New Roman"/>
            </a:endParaRPr>
          </a:p>
        </p:txBody>
      </p:sp>
      <p:sp>
        <p:nvSpPr>
          <p:cNvPr id="162" name="Google Shape;162;p20"/>
          <p:cNvSpPr txBox="1">
            <a:spLocks noGrp="1"/>
          </p:cNvSpPr>
          <p:nvPr>
            <p:ph type="dt" idx="10"/>
          </p:nvPr>
        </p:nvSpPr>
        <p:spPr>
          <a:xfrm>
            <a:off x="-1014047" y="6321669"/>
            <a:ext cx="1905001" cy="457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r>
              <a:rPr lang="ar-IQ"/>
              <a:t>1/6/2023</a:t>
            </a:r>
            <a:endParaRPr/>
          </a:p>
        </p:txBody>
      </p:sp>
      <p:sp>
        <p:nvSpPr>
          <p:cNvPr id="163" name="Google Shape;163;p20"/>
          <p:cNvSpPr txBox="1">
            <a:spLocks noGrp="1"/>
          </p:cNvSpPr>
          <p:nvPr>
            <p:ph type="sldNum" idx="12"/>
          </p:nvPr>
        </p:nvSpPr>
        <p:spPr>
          <a:xfrm>
            <a:off x="9931400" y="6324600"/>
            <a:ext cx="1905001" cy="4572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1200"/>
              <a:buFont typeface="Noto Sans Symbols"/>
              <a:buNone/>
            </a:pPr>
            <a:fld id="{00000000-1234-1234-1234-123412341234}" type="slidenum">
              <a:rPr lang="ar-IQ" sz="1200" b="0" i="0" u="none" strike="noStrike" cap="none">
                <a:solidFill>
                  <a:schemeClr val="dk1"/>
                </a:solidFill>
                <a:latin typeface="Verdana"/>
                <a:ea typeface="Verdana"/>
                <a:cs typeface="Verdana"/>
                <a:sym typeface="Verdana"/>
              </a:rPr>
              <a:t>1</a:t>
            </a:fld>
            <a:endParaRPr sz="1200" b="0" i="0" u="none" strike="noStrike" cap="none">
              <a:solidFill>
                <a:schemeClr val="dk1"/>
              </a:solidFill>
              <a:latin typeface="Verdana"/>
              <a:ea typeface="Verdana"/>
              <a:cs typeface="Verdana"/>
              <a:sym typeface="Verdana"/>
            </a:endParaRPr>
          </a:p>
        </p:txBody>
      </p:sp>
      <p:pic>
        <p:nvPicPr>
          <p:cNvPr id="164" name="Google Shape;164;p20"/>
          <p:cNvPicPr preferRelativeResize="0"/>
          <p:nvPr/>
        </p:nvPicPr>
        <p:blipFill rotWithShape="1">
          <a:blip r:embed="rId4">
            <a:alphaModFix/>
          </a:blip>
          <a:srcRect/>
          <a:stretch/>
        </p:blipFill>
        <p:spPr>
          <a:xfrm>
            <a:off x="291496" y="241544"/>
            <a:ext cx="1724025" cy="1724025"/>
          </a:xfrm>
          <a:prstGeom prst="rect">
            <a:avLst/>
          </a:prstGeom>
          <a:noFill/>
          <a:ln>
            <a:noFill/>
          </a:ln>
        </p:spPr>
      </p:pic>
      <p:sp>
        <p:nvSpPr>
          <p:cNvPr id="165" name="Google Shape;165;p20"/>
          <p:cNvSpPr/>
          <p:nvPr/>
        </p:nvSpPr>
        <p:spPr>
          <a:xfrm>
            <a:off x="3421930" y="2374900"/>
            <a:ext cx="5052037" cy="107721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ar-IQ" sz="3200" b="0" i="0" u="none" strike="noStrike" cap="none" dirty="0">
                <a:solidFill>
                  <a:srgbClr val="771E28"/>
                </a:solidFill>
                <a:latin typeface="Quattrocento Sans"/>
                <a:ea typeface="Quattrocento Sans"/>
                <a:cs typeface="Quattrocento Sans"/>
                <a:sym typeface="Quattrocento Sans"/>
              </a:rPr>
              <a:t>محاضرات في </a:t>
            </a:r>
            <a:r>
              <a:rPr lang="ar-IQ" sz="3200" b="0" i="0" u="none" strike="noStrike" cap="none">
                <a:solidFill>
                  <a:srgbClr val="771E28"/>
                </a:solidFill>
                <a:latin typeface="Quattrocento Sans"/>
                <a:ea typeface="Quattrocento Sans"/>
                <a:cs typeface="Quattrocento Sans"/>
                <a:sym typeface="Quattrocento Sans"/>
              </a:rPr>
              <a:t>حقوق </a:t>
            </a:r>
            <a:r>
              <a:rPr lang="ar-IQ" sz="3200" b="0" i="0" u="none" strike="noStrike" cap="none" smtClean="0">
                <a:solidFill>
                  <a:srgbClr val="771E28"/>
                </a:solidFill>
                <a:latin typeface="Quattrocento Sans"/>
                <a:ea typeface="Quattrocento Sans"/>
                <a:cs typeface="Quattrocento Sans"/>
                <a:sym typeface="Quattrocento Sans"/>
              </a:rPr>
              <a:t>الانسان</a:t>
            </a:r>
            <a:endParaRPr sz="1400" b="0" i="0" u="none" strike="noStrike" cap="none" dirty="0">
              <a:solidFill>
                <a:srgbClr val="000000"/>
              </a:solidFill>
              <a:latin typeface="Arial"/>
              <a:ea typeface="Arial"/>
              <a:cs typeface="Arial"/>
              <a:sym typeface="Arial"/>
            </a:endParaRPr>
          </a:p>
        </p:txBody>
      </p:sp>
      <p:sp>
        <p:nvSpPr>
          <p:cNvPr id="166" name="Google Shape;166;p20"/>
          <p:cNvSpPr/>
          <p:nvPr/>
        </p:nvSpPr>
        <p:spPr>
          <a:xfrm>
            <a:off x="3048000" y="3755611"/>
            <a:ext cx="6096000" cy="954107"/>
          </a:xfrm>
          <a:prstGeom prst="rect">
            <a:avLst/>
          </a:prstGeom>
          <a:noFill/>
          <a:ln>
            <a:noFill/>
          </a:ln>
        </p:spPr>
        <p:txBody>
          <a:bodyPr spcFirstLastPara="1" wrap="square" lIns="91425" tIns="45700" rIns="91425" bIns="45700" anchor="t" anchorCtr="0">
            <a:noAutofit/>
          </a:bodyPr>
          <a:lstStyle/>
          <a:p>
            <a:pPr marL="0" marR="0" lvl="0" indent="0" algn="ctr" rtl="1">
              <a:lnSpc>
                <a:spcPct val="100000"/>
              </a:lnSpc>
              <a:spcBef>
                <a:spcPts val="0"/>
              </a:spcBef>
              <a:spcAft>
                <a:spcPts val="0"/>
              </a:spcAft>
              <a:buClr>
                <a:srgbClr val="000000"/>
              </a:buClr>
              <a:buSzPts val="2800"/>
              <a:buFont typeface="Arial"/>
              <a:buNone/>
            </a:pPr>
            <a:r>
              <a:rPr lang="ar-IQ" sz="2800" b="1" i="0" u="none" strike="noStrike" cap="none">
                <a:solidFill>
                  <a:srgbClr val="771E28"/>
                </a:solidFill>
                <a:latin typeface="Garamond"/>
                <a:ea typeface="Garamond"/>
                <a:cs typeface="Garamond"/>
                <a:sym typeface="Garamond"/>
              </a:rPr>
              <a:t>الاستاذ الدكتور </a:t>
            </a:r>
            <a:endParaRPr sz="2800" b="1" i="0" u="none" strike="noStrike" cap="none">
              <a:solidFill>
                <a:srgbClr val="771E28"/>
              </a:solidFill>
              <a:latin typeface="Garamond"/>
              <a:ea typeface="Garamond"/>
              <a:cs typeface="Garamond"/>
              <a:sym typeface="Garamond"/>
            </a:endParaRPr>
          </a:p>
          <a:p>
            <a:pPr marL="0" marR="0" lvl="0" indent="0" algn="ctr" rtl="1">
              <a:lnSpc>
                <a:spcPct val="100000"/>
              </a:lnSpc>
              <a:spcBef>
                <a:spcPts val="0"/>
              </a:spcBef>
              <a:spcAft>
                <a:spcPts val="0"/>
              </a:spcAft>
              <a:buClr>
                <a:srgbClr val="000000"/>
              </a:buClr>
              <a:buSzPts val="2800"/>
              <a:buFont typeface="Arial"/>
              <a:buNone/>
            </a:pPr>
            <a:r>
              <a:rPr lang="ar-IQ" sz="2800" b="1" i="0" u="none" strike="noStrike" cap="none">
                <a:solidFill>
                  <a:srgbClr val="771E28"/>
                </a:solidFill>
                <a:latin typeface="Garamond"/>
                <a:ea typeface="Garamond"/>
                <a:cs typeface="Garamond"/>
                <a:sym typeface="Garamond"/>
              </a:rPr>
              <a:t>ساهره قحطان عبد الجبار الحميري</a:t>
            </a:r>
            <a:endParaRPr sz="2800" b="0" i="0" u="none" strike="noStrike" cap="none">
              <a:solidFill>
                <a:srgbClr val="771E28"/>
              </a:solidFill>
              <a:latin typeface="Garamond"/>
              <a:ea typeface="Garamond"/>
              <a:cs typeface="Garamond"/>
              <a:sym typeface="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44"/>
        <p:cNvGrpSpPr/>
        <p:nvPr/>
      </p:nvGrpSpPr>
      <p:grpSpPr>
        <a:xfrm>
          <a:off x="0" y="0"/>
          <a:ext cx="0" cy="0"/>
          <a:chOff x="0" y="0"/>
          <a:chExt cx="0" cy="0"/>
        </a:xfrm>
      </p:grpSpPr>
      <p:sp>
        <p:nvSpPr>
          <p:cNvPr id="245" name="Google Shape;245;p29"/>
          <p:cNvSpPr txBox="1">
            <a:spLocks noGrp="1"/>
          </p:cNvSpPr>
          <p:nvPr>
            <p:ph type="title"/>
          </p:nvPr>
        </p:nvSpPr>
        <p:spPr>
          <a:xfrm>
            <a:off x="1715467" y="678854"/>
            <a:ext cx="8757920"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التصويت والانتخاب والترشيح </a:t>
            </a:r>
            <a:endParaRPr sz="4000" b="1">
              <a:solidFill>
                <a:schemeClr val="accent2"/>
              </a:solidFill>
            </a:endParaRPr>
          </a:p>
        </p:txBody>
      </p:sp>
      <p:sp>
        <p:nvSpPr>
          <p:cNvPr id="246" name="Google Shape;246;p29"/>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10</a:t>
            </a:fld>
            <a:endParaRPr/>
          </a:p>
        </p:txBody>
      </p:sp>
      <p:sp>
        <p:nvSpPr>
          <p:cNvPr id="247" name="Google Shape;247;p29"/>
          <p:cNvSpPr/>
          <p:nvPr/>
        </p:nvSpPr>
        <p:spPr>
          <a:xfrm>
            <a:off x="772996" y="1368601"/>
            <a:ext cx="10642863" cy="5447645"/>
          </a:xfrm>
          <a:prstGeom prst="rect">
            <a:avLst/>
          </a:prstGeom>
          <a:noFill/>
          <a:ln>
            <a:noFill/>
          </a:ln>
        </p:spPr>
        <p:txBody>
          <a:bodyPr spcFirstLastPara="1" wrap="square" lIns="91425" tIns="45700" rIns="91425" bIns="45700" anchor="t" anchorCtr="0">
            <a:noAutofit/>
          </a:bodyPr>
          <a:lstStyle/>
          <a:p>
            <a:pPr marL="0" marR="0" lvl="0" indent="0" algn="just" rtl="1">
              <a:lnSpc>
                <a:spcPct val="100000"/>
              </a:lnSpc>
              <a:spcBef>
                <a:spcPts val="0"/>
              </a:spcBef>
              <a:spcAft>
                <a:spcPts val="0"/>
              </a:spcAft>
              <a:buClr>
                <a:srgbClr val="000000"/>
              </a:buClr>
              <a:buSzPts val="3200"/>
              <a:buFont typeface="Arial"/>
              <a:buNone/>
            </a:pPr>
            <a:r>
              <a:rPr lang="ar-IQ" sz="3200" b="1" i="0" u="none" strike="noStrike" cap="none">
                <a:solidFill>
                  <a:schemeClr val="accent2"/>
                </a:solidFill>
                <a:latin typeface="Garamond"/>
                <a:ea typeface="Garamond"/>
                <a:cs typeface="Garamond"/>
                <a:sym typeface="Garamond"/>
              </a:rPr>
              <a:t>الترشيح</a:t>
            </a:r>
            <a:r>
              <a:rPr lang="ar-IQ" sz="3200" b="0" i="0" u="none" strike="noStrike" cap="none">
                <a:solidFill>
                  <a:schemeClr val="accent2"/>
                </a:solidFill>
                <a:latin typeface="Garamond"/>
                <a:ea typeface="Garamond"/>
                <a:cs typeface="Garamond"/>
                <a:sym typeface="Garamond"/>
              </a:rPr>
              <a:t> : هو تقديم الفرد نفسه لانتخابه من قبل المواطنين في الانتخابات العامة التي تجري لمجالس المحافظات او البرلمان بشروط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اكد على الترشيح كل من:-</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الدستور العراقي عام 2005، للمواطنين رجالا ونساءا حق المشاركة في الشؤون العامة والتمتع بالحقوق السياسية بما فيها حق التصويت والانتخاب والترشيح</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الاعلان العالمي لحقوق الانسان عام 1948، لكل فرد الحق في المشاركة في الشؤون العامة لبلاده اما مباشره او بواسطة ممثلين يختارون اختيارا حرا</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الميثاق العربي لحقوق الانسان 1997، الشعب مصدر السلطات والاهلية السياسية حق لكل مواطن رشيد يمارسه طبقا للقانون. </a:t>
            </a:r>
            <a:endParaRPr sz="32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2800"/>
              <a:buFont typeface="Arial"/>
              <a:buNone/>
            </a:pPr>
            <a:endParaRPr sz="28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53"/>
        <p:cNvGrpSpPr/>
        <p:nvPr/>
      </p:nvGrpSpPr>
      <p:grpSpPr>
        <a:xfrm>
          <a:off x="0" y="0"/>
          <a:ext cx="0" cy="0"/>
          <a:chOff x="0" y="0"/>
          <a:chExt cx="0" cy="0"/>
        </a:xfrm>
      </p:grpSpPr>
      <p:sp>
        <p:nvSpPr>
          <p:cNvPr id="254" name="Google Shape;254;p30"/>
          <p:cNvSpPr txBox="1">
            <a:spLocks noGrp="1"/>
          </p:cNvSpPr>
          <p:nvPr>
            <p:ph type="title"/>
          </p:nvPr>
        </p:nvSpPr>
        <p:spPr>
          <a:xfrm>
            <a:off x="2868420" y="712372"/>
            <a:ext cx="6717205" cy="520454"/>
          </a:xfrm>
          <a:prstGeom prst="rect">
            <a:avLst/>
          </a:prstGeom>
          <a:noFill/>
          <a:ln>
            <a:noFill/>
          </a:ln>
        </p:spPr>
        <p:txBody>
          <a:bodyPr spcFirstLastPara="1" wrap="square" lIns="91425" tIns="45700" rIns="91425" bIns="45700" anchor="ctr" anchorCtr="0">
            <a:noAutofit/>
          </a:bodyPr>
          <a:lstStyle/>
          <a:p>
            <a:pPr marL="0" lvl="0" indent="0" algn="ctr" rtl="1">
              <a:lnSpc>
                <a:spcPct val="100000"/>
              </a:lnSpc>
              <a:spcBef>
                <a:spcPts val="0"/>
              </a:spcBef>
              <a:spcAft>
                <a:spcPts val="0"/>
              </a:spcAft>
              <a:buClr>
                <a:schemeClr val="accent2"/>
              </a:buClr>
              <a:buSzPts val="4000"/>
              <a:buFont typeface="Garamond"/>
              <a:buNone/>
            </a:pPr>
            <a:r>
              <a:rPr lang="ar-IQ" sz="4000" b="1">
                <a:solidFill>
                  <a:schemeClr val="accent2"/>
                </a:solidFill>
              </a:rPr>
              <a:t>حق الانسان في تولي الوظائف العامة </a:t>
            </a:r>
            <a:endParaRPr sz="4000" b="1">
              <a:solidFill>
                <a:schemeClr val="accent2"/>
              </a:solidFill>
            </a:endParaRPr>
          </a:p>
        </p:txBody>
      </p:sp>
      <p:sp>
        <p:nvSpPr>
          <p:cNvPr id="255" name="Google Shape;255;p30"/>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11</a:t>
            </a:fld>
            <a:endParaRPr/>
          </a:p>
        </p:txBody>
      </p:sp>
      <p:sp>
        <p:nvSpPr>
          <p:cNvPr id="256" name="Google Shape;256;p30"/>
          <p:cNvSpPr/>
          <p:nvPr/>
        </p:nvSpPr>
        <p:spPr>
          <a:xfrm>
            <a:off x="952105" y="1303936"/>
            <a:ext cx="10275217" cy="4985980"/>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ثالثا/حق الانسان في تولي الوظائف العامة </a:t>
            </a:r>
            <a:endParaRPr sz="36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هو صورة من صور حق الانسان في المشاركة في الشؤون العامة لبلاده من خلال العمل بوظيفة عامة  في احدى مؤسسات الدولة والسماح له بالمشاركة في بناء التي ينتمي اليها باستثمار طاقاته ومواهبه ...والحصول على مورد مالي لكسب العيش الكريم له ولأسرته ...</a:t>
            </a:r>
            <a:endParaRPr sz="36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200"/>
              <a:buFont typeface="Arial"/>
              <a:buNone/>
            </a:pPr>
            <a:endParaRPr sz="32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62"/>
        <p:cNvGrpSpPr/>
        <p:nvPr/>
      </p:nvGrpSpPr>
      <p:grpSpPr>
        <a:xfrm>
          <a:off x="0" y="0"/>
          <a:ext cx="0" cy="0"/>
          <a:chOff x="0" y="0"/>
          <a:chExt cx="0" cy="0"/>
        </a:xfrm>
      </p:grpSpPr>
      <p:sp>
        <p:nvSpPr>
          <p:cNvPr id="263" name="Google Shape;263;p31"/>
          <p:cNvSpPr txBox="1">
            <a:spLocks noGrp="1"/>
          </p:cNvSpPr>
          <p:nvPr>
            <p:ph type="title"/>
          </p:nvPr>
        </p:nvSpPr>
        <p:spPr>
          <a:xfrm>
            <a:off x="2868420" y="882054"/>
            <a:ext cx="6717205" cy="520454"/>
          </a:xfrm>
          <a:prstGeom prst="rect">
            <a:avLst/>
          </a:prstGeom>
          <a:noFill/>
          <a:ln>
            <a:noFill/>
          </a:ln>
        </p:spPr>
        <p:txBody>
          <a:bodyPr spcFirstLastPara="1" wrap="square" lIns="91425" tIns="45700" rIns="91425" bIns="45700" anchor="ctr" anchorCtr="0">
            <a:noAutofit/>
          </a:bodyPr>
          <a:lstStyle/>
          <a:p>
            <a:pPr marL="0" lvl="0" indent="0" algn="ctr" rtl="1">
              <a:lnSpc>
                <a:spcPct val="100000"/>
              </a:lnSpc>
              <a:spcBef>
                <a:spcPts val="0"/>
              </a:spcBef>
              <a:spcAft>
                <a:spcPts val="0"/>
              </a:spcAft>
              <a:buClr>
                <a:schemeClr val="accent2"/>
              </a:buClr>
              <a:buSzPts val="4000"/>
              <a:buFont typeface="Garamond"/>
              <a:buNone/>
            </a:pPr>
            <a:r>
              <a:rPr lang="ar-IQ" sz="4000" b="1">
                <a:solidFill>
                  <a:schemeClr val="accent2"/>
                </a:solidFill>
              </a:rPr>
              <a:t>حق الانسان في تولي الوظائف العامة </a:t>
            </a:r>
            <a:endParaRPr sz="4000" b="1">
              <a:solidFill>
                <a:srgbClr val="771E28"/>
              </a:solidFill>
            </a:endParaRPr>
          </a:p>
        </p:txBody>
      </p:sp>
      <p:sp>
        <p:nvSpPr>
          <p:cNvPr id="264" name="Google Shape;264;p31"/>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12</a:t>
            </a:fld>
            <a:endParaRPr/>
          </a:p>
        </p:txBody>
      </p:sp>
      <p:sp>
        <p:nvSpPr>
          <p:cNvPr id="265" name="Google Shape;265;p31"/>
          <p:cNvSpPr/>
          <p:nvPr/>
        </p:nvSpPr>
        <p:spPr>
          <a:xfrm>
            <a:off x="952105" y="1548718"/>
            <a:ext cx="10275217" cy="4893647"/>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لقد اكد على هذا الحق كل من:-</a:t>
            </a:r>
            <a:endParaRPr sz="1400" b="0" i="0" u="none" strike="noStrike" cap="none">
              <a:solidFill>
                <a:srgbClr val="000000"/>
              </a:solidFill>
              <a:latin typeface="Arial"/>
              <a:ea typeface="Arial"/>
              <a:cs typeface="Arial"/>
              <a:sym typeface="Arial"/>
            </a:endParaRPr>
          </a:p>
          <a:p>
            <a:pPr marL="457200" marR="0" lvl="0" indent="-457200" algn="just" rtl="1">
              <a:lnSpc>
                <a:spcPct val="15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الاعلان العالمي لحقوق الانسان بالقول (لكل فرد الحق بادارة الشؤون العامة لبلاده أما مباشرة وأما بواسطة ممثلين يختارون  اختيارا حراً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5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العهد الدولي للحقوق المدنية والسياسية 1966، فقد نص على ان ( لكل مواطن الحق والفرصة دون أي تمييز في أن يكون له الحق في الحصول على الحدمة العامة في بلاده على اسس عامة من المساواة .</a:t>
            </a:r>
            <a:endParaRPr sz="1400" b="0" i="0" u="none" strike="noStrike" cap="none">
              <a:solidFill>
                <a:srgbClr val="000000"/>
              </a:solidFill>
              <a:latin typeface="Arial"/>
              <a:ea typeface="Arial"/>
              <a:cs typeface="Arial"/>
              <a:sym typeface="Arial"/>
            </a:endParaRPr>
          </a:p>
          <a:p>
            <a:pPr marL="0" marR="0" lvl="0" indent="0" algn="just" rtl="1">
              <a:lnSpc>
                <a:spcPct val="100000"/>
              </a:lnSpc>
              <a:spcBef>
                <a:spcPts val="0"/>
              </a:spcBef>
              <a:spcAft>
                <a:spcPts val="0"/>
              </a:spcAft>
              <a:buClr>
                <a:srgbClr val="000000"/>
              </a:buClr>
              <a:buSzPts val="2400"/>
              <a:buFont typeface="Arial"/>
              <a:buNone/>
            </a:pPr>
            <a:endParaRPr sz="24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71"/>
        <p:cNvGrpSpPr/>
        <p:nvPr/>
      </p:nvGrpSpPr>
      <p:grpSpPr>
        <a:xfrm>
          <a:off x="0" y="0"/>
          <a:ext cx="0" cy="0"/>
          <a:chOff x="0" y="0"/>
          <a:chExt cx="0" cy="0"/>
        </a:xfrm>
      </p:grpSpPr>
      <p:sp>
        <p:nvSpPr>
          <p:cNvPr id="272" name="Google Shape;272;p32"/>
          <p:cNvSpPr txBox="1">
            <a:spLocks noGrp="1"/>
          </p:cNvSpPr>
          <p:nvPr>
            <p:ph type="title"/>
          </p:nvPr>
        </p:nvSpPr>
        <p:spPr>
          <a:xfrm>
            <a:off x="2868420" y="882054"/>
            <a:ext cx="6717205" cy="520454"/>
          </a:xfrm>
          <a:prstGeom prst="rect">
            <a:avLst/>
          </a:prstGeom>
          <a:noFill/>
          <a:ln>
            <a:noFill/>
          </a:ln>
        </p:spPr>
        <p:txBody>
          <a:bodyPr spcFirstLastPara="1" wrap="square" lIns="91425" tIns="45700" rIns="91425" bIns="45700" anchor="ctr" anchorCtr="0">
            <a:noAutofit/>
          </a:bodyPr>
          <a:lstStyle/>
          <a:p>
            <a:pPr marL="0" lvl="0" indent="0" algn="ctr" rtl="1">
              <a:lnSpc>
                <a:spcPct val="100000"/>
              </a:lnSpc>
              <a:spcBef>
                <a:spcPts val="0"/>
              </a:spcBef>
              <a:spcAft>
                <a:spcPts val="0"/>
              </a:spcAft>
              <a:buClr>
                <a:schemeClr val="accent2"/>
              </a:buClr>
              <a:buSzPts val="4000"/>
              <a:buFont typeface="Garamond"/>
              <a:buNone/>
            </a:pPr>
            <a:r>
              <a:rPr lang="ar-IQ" sz="4000" b="1">
                <a:solidFill>
                  <a:schemeClr val="accent2"/>
                </a:solidFill>
              </a:rPr>
              <a:t>حق الانسان في تولي الوظائف العامة </a:t>
            </a:r>
            <a:endParaRPr sz="4000" b="1">
              <a:solidFill>
                <a:srgbClr val="771E28"/>
              </a:solidFill>
            </a:endParaRPr>
          </a:p>
        </p:txBody>
      </p:sp>
      <p:sp>
        <p:nvSpPr>
          <p:cNvPr id="273" name="Google Shape;273;p32"/>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13</a:t>
            </a:fld>
            <a:endParaRPr/>
          </a:p>
        </p:txBody>
      </p:sp>
      <p:sp>
        <p:nvSpPr>
          <p:cNvPr id="274" name="Google Shape;274;p32"/>
          <p:cNvSpPr/>
          <p:nvPr/>
        </p:nvSpPr>
        <p:spPr>
          <a:xfrm>
            <a:off x="952105" y="1548718"/>
            <a:ext cx="10275217" cy="5863144"/>
          </a:xfrm>
          <a:prstGeom prst="rect">
            <a:avLst/>
          </a:prstGeom>
          <a:noFill/>
          <a:ln>
            <a:noFill/>
          </a:ln>
        </p:spPr>
        <p:txBody>
          <a:bodyPr spcFirstLastPara="1" wrap="square" lIns="91425" tIns="45700" rIns="91425" bIns="45700" anchor="t" anchorCtr="0">
            <a:noAutofit/>
          </a:bodyPr>
          <a:lstStyle/>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 الدستور العراقي عام 2005 بشكل غير مباشر من خلال النص ( تكافؤ الفرص حق مكفول لجميع العراقيين وتكفل الدولة اتخاذ الاجراءات اللازمة لتحقيق ذلك... </a:t>
            </a:r>
            <a:endParaRPr sz="32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3200"/>
              <a:buFont typeface="Arial"/>
              <a:buNone/>
            </a:pPr>
            <a:endParaRPr sz="32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300"/>
              <a:buFont typeface="Arial"/>
              <a:buNone/>
            </a:pPr>
            <a:endParaRPr sz="3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ان المساواة في تولي الوظائف العامة هي نسبية وليست مطلقة:-</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Garamond"/>
              <a:buChar char="-"/>
            </a:pPr>
            <a:r>
              <a:rPr lang="ar-IQ" sz="3200" b="0" i="0" u="none" strike="noStrike" cap="none">
                <a:solidFill>
                  <a:schemeClr val="accent2"/>
                </a:solidFill>
                <a:latin typeface="Garamond"/>
                <a:ea typeface="Garamond"/>
                <a:cs typeface="Garamond"/>
                <a:sym typeface="Garamond"/>
              </a:rPr>
              <a:t>ان المتقدمين للوظيفة العامة يكونون متساويين في حال تساويهم امام الشروط المطلوبة للشغل الوظيفي</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Garamond"/>
              <a:buChar char="-"/>
            </a:pPr>
            <a:r>
              <a:rPr lang="ar-IQ" sz="3200" b="0" i="0" u="none" strike="noStrike" cap="none">
                <a:solidFill>
                  <a:schemeClr val="accent2"/>
                </a:solidFill>
                <a:latin typeface="Garamond"/>
                <a:ea typeface="Garamond"/>
                <a:cs typeface="Garamond"/>
                <a:sym typeface="Garamond"/>
              </a:rPr>
              <a:t>عدم التمييز بين المتقدمين للوظائف بسبب الجنس او العرق او اللون او القومية او الدين او المذهب</a:t>
            </a:r>
            <a:endParaRPr sz="32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200"/>
              <a:buFont typeface="Arial"/>
              <a:buNone/>
            </a:pPr>
            <a:endParaRPr sz="32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2400"/>
              <a:buFont typeface="Arial"/>
              <a:buNone/>
            </a:pPr>
            <a:endParaRPr sz="24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80"/>
        <p:cNvGrpSpPr/>
        <p:nvPr/>
      </p:nvGrpSpPr>
      <p:grpSpPr>
        <a:xfrm>
          <a:off x="0" y="0"/>
          <a:ext cx="0" cy="0"/>
          <a:chOff x="0" y="0"/>
          <a:chExt cx="0" cy="0"/>
        </a:xfrm>
      </p:grpSpPr>
      <p:sp>
        <p:nvSpPr>
          <p:cNvPr id="281" name="Google Shape;281;p33"/>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14</a:t>
            </a:fld>
            <a:endParaRPr/>
          </a:p>
        </p:txBody>
      </p:sp>
      <p:sp>
        <p:nvSpPr>
          <p:cNvPr id="282" name="Google Shape;282;p33"/>
          <p:cNvSpPr/>
          <p:nvPr/>
        </p:nvSpPr>
        <p:spPr>
          <a:xfrm rot="-1962608">
            <a:off x="2274950" y="2931566"/>
            <a:ext cx="6944529" cy="1107996"/>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600"/>
              <a:buFont typeface="Arial"/>
              <a:buNone/>
            </a:pPr>
            <a:r>
              <a:rPr lang="ar-IQ" sz="6600" b="1" i="0" u="none" strike="noStrike" cap="none">
                <a:solidFill>
                  <a:srgbClr val="F8F1F1"/>
                </a:solidFill>
                <a:latin typeface="Garamond"/>
                <a:ea typeface="Garamond"/>
                <a:cs typeface="Garamond"/>
                <a:sym typeface="Garamond"/>
              </a:rPr>
              <a:t>شـكــراً لحـسن اصغــائكم</a:t>
            </a:r>
            <a:endParaRPr sz="6600" b="1" i="0" u="none" strike="noStrike" cap="none">
              <a:solidFill>
                <a:srgbClr val="F8F1F1"/>
              </a:solidFill>
              <a:latin typeface="Garamond"/>
              <a:ea typeface="Garamond"/>
              <a:cs typeface="Garamond"/>
              <a:sym typeface="Garamond"/>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72"/>
        <p:cNvGrpSpPr/>
        <p:nvPr/>
      </p:nvGrpSpPr>
      <p:grpSpPr>
        <a:xfrm>
          <a:off x="0" y="0"/>
          <a:ext cx="0" cy="0"/>
          <a:chOff x="0" y="0"/>
          <a:chExt cx="0" cy="0"/>
        </a:xfrm>
      </p:grpSpPr>
      <p:sp>
        <p:nvSpPr>
          <p:cNvPr id="173" name="Google Shape;173;p21"/>
          <p:cNvSpPr txBox="1">
            <a:spLocks noGrp="1"/>
          </p:cNvSpPr>
          <p:nvPr>
            <p:ph type="title"/>
          </p:nvPr>
        </p:nvSpPr>
        <p:spPr>
          <a:xfrm>
            <a:off x="2868420" y="882054"/>
            <a:ext cx="6717205" cy="52045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771E28"/>
              </a:buClr>
              <a:buSzPts val="4400"/>
              <a:buFont typeface="Garamond"/>
              <a:buNone/>
            </a:pPr>
            <a:r>
              <a:rPr lang="ar-IQ" b="1">
                <a:solidFill>
                  <a:srgbClr val="771E28"/>
                </a:solidFill>
              </a:rPr>
              <a:t>الموضوعات</a:t>
            </a:r>
            <a:endParaRPr b="1">
              <a:solidFill>
                <a:srgbClr val="771E28"/>
              </a:solidFill>
            </a:endParaRPr>
          </a:p>
        </p:txBody>
      </p:sp>
      <p:sp>
        <p:nvSpPr>
          <p:cNvPr id="174" name="Google Shape;174;p21"/>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2</a:t>
            </a:fld>
            <a:endParaRPr/>
          </a:p>
        </p:txBody>
      </p:sp>
      <p:sp>
        <p:nvSpPr>
          <p:cNvPr id="175" name="Google Shape;175;p21"/>
          <p:cNvSpPr/>
          <p:nvPr/>
        </p:nvSpPr>
        <p:spPr>
          <a:xfrm>
            <a:off x="2214880" y="1530862"/>
            <a:ext cx="8647561" cy="3970318"/>
          </a:xfrm>
          <a:prstGeom prst="rect">
            <a:avLst/>
          </a:prstGeom>
          <a:noFill/>
          <a:ln>
            <a:noFill/>
          </a:ln>
        </p:spPr>
        <p:txBody>
          <a:bodyPr spcFirstLastPara="1" wrap="square" lIns="91425" tIns="45700" rIns="91425" bIns="45700" anchor="t" anchorCtr="0">
            <a:noAutofit/>
          </a:bodyPr>
          <a:lstStyle/>
          <a:p>
            <a:pPr marL="571500" marR="0" lvl="0" indent="-571500" algn="r" rtl="1">
              <a:lnSpc>
                <a:spcPct val="150000"/>
              </a:lnSpc>
              <a:spcBef>
                <a:spcPts val="0"/>
              </a:spcBef>
              <a:spcAft>
                <a:spcPts val="0"/>
              </a:spcAft>
              <a:buClr>
                <a:schemeClr val="accent2"/>
              </a:buClr>
              <a:buSzPts val="3600"/>
              <a:buFont typeface="Noto Sans Symbols"/>
              <a:buChar char="⮚"/>
            </a:pPr>
            <a:r>
              <a:rPr lang="ar-IQ" sz="3600" b="1" i="0" u="none" strike="noStrike" cap="none">
                <a:solidFill>
                  <a:schemeClr val="accent2"/>
                </a:solidFill>
                <a:latin typeface="Garamond"/>
                <a:ea typeface="Garamond"/>
                <a:cs typeface="Garamond"/>
                <a:sym typeface="Garamond"/>
              </a:rPr>
              <a:t>الحقوق السياسية للإنسان</a:t>
            </a:r>
            <a:endParaRPr sz="3600" b="1" i="0" u="none" strike="noStrike" cap="none">
              <a:solidFill>
                <a:schemeClr val="accent2"/>
              </a:solidFill>
              <a:latin typeface="Garamond"/>
              <a:ea typeface="Garamond"/>
              <a:cs typeface="Garamond"/>
              <a:sym typeface="Garamond"/>
            </a:endParaRPr>
          </a:p>
          <a:p>
            <a:pPr marL="1260475" marR="0" lvl="0" indent="-630238" algn="r" rtl="1">
              <a:lnSpc>
                <a:spcPct val="150000"/>
              </a:lnSpc>
              <a:spcBef>
                <a:spcPts val="0"/>
              </a:spcBef>
              <a:spcAft>
                <a:spcPts val="0"/>
              </a:spcAft>
              <a:buClr>
                <a:schemeClr val="accent2"/>
              </a:buClr>
              <a:buSzPts val="3600"/>
              <a:buFont typeface="Noto Sans Symbols"/>
              <a:buChar char="❑"/>
            </a:pPr>
            <a:r>
              <a:rPr lang="ar-IQ" sz="3600" b="0" i="0" u="none" strike="noStrike" cap="none">
                <a:solidFill>
                  <a:schemeClr val="accent2"/>
                </a:solidFill>
                <a:latin typeface="Garamond"/>
                <a:ea typeface="Garamond"/>
                <a:cs typeface="Garamond"/>
                <a:sym typeface="Garamond"/>
              </a:rPr>
              <a:t>حق الانسان في الجنسية (حق المواطنة  )</a:t>
            </a:r>
            <a:endParaRPr sz="3600" b="0" i="0" u="none" strike="noStrike" cap="none">
              <a:solidFill>
                <a:schemeClr val="accent2"/>
              </a:solidFill>
              <a:latin typeface="Garamond"/>
              <a:ea typeface="Garamond"/>
              <a:cs typeface="Garamond"/>
              <a:sym typeface="Garamond"/>
            </a:endParaRPr>
          </a:p>
          <a:p>
            <a:pPr marL="1260475" marR="0" lvl="0" indent="-630238" algn="r" rtl="1">
              <a:lnSpc>
                <a:spcPct val="150000"/>
              </a:lnSpc>
              <a:spcBef>
                <a:spcPts val="0"/>
              </a:spcBef>
              <a:spcAft>
                <a:spcPts val="0"/>
              </a:spcAft>
              <a:buClr>
                <a:schemeClr val="accent2"/>
              </a:buClr>
              <a:buSzPts val="3600"/>
              <a:buFont typeface="Noto Sans Symbols"/>
              <a:buChar char="❑"/>
            </a:pPr>
            <a:r>
              <a:rPr lang="ar-IQ" sz="3600" b="0" i="0" u="none" strike="noStrike" cap="none">
                <a:solidFill>
                  <a:schemeClr val="accent2"/>
                </a:solidFill>
                <a:latin typeface="Garamond"/>
                <a:ea typeface="Garamond"/>
                <a:cs typeface="Garamond"/>
                <a:sym typeface="Garamond"/>
              </a:rPr>
              <a:t>حق الانسان في التصويت والانتخاب والترشيح </a:t>
            </a:r>
            <a:endParaRPr sz="3600" b="0" i="0" u="none" strike="noStrike" cap="none">
              <a:solidFill>
                <a:schemeClr val="accent2"/>
              </a:solidFill>
              <a:latin typeface="Garamond"/>
              <a:ea typeface="Garamond"/>
              <a:cs typeface="Garamond"/>
              <a:sym typeface="Garamond"/>
            </a:endParaRPr>
          </a:p>
          <a:p>
            <a:pPr marL="1260475" marR="0" lvl="0" indent="-630238" algn="r" rtl="1">
              <a:lnSpc>
                <a:spcPct val="150000"/>
              </a:lnSpc>
              <a:spcBef>
                <a:spcPts val="0"/>
              </a:spcBef>
              <a:spcAft>
                <a:spcPts val="0"/>
              </a:spcAft>
              <a:buClr>
                <a:schemeClr val="accent2"/>
              </a:buClr>
              <a:buSzPts val="3600"/>
              <a:buFont typeface="Noto Sans Symbols"/>
              <a:buChar char="❑"/>
            </a:pPr>
            <a:r>
              <a:rPr lang="ar-IQ" sz="3600" b="0" i="0" u="none" strike="noStrike" cap="none">
                <a:solidFill>
                  <a:schemeClr val="accent2"/>
                </a:solidFill>
                <a:latin typeface="Garamond"/>
                <a:ea typeface="Garamond"/>
                <a:cs typeface="Garamond"/>
                <a:sym typeface="Garamond"/>
              </a:rPr>
              <a:t>حق الانسان في تولي الوظائف العامة</a:t>
            </a:r>
            <a:endParaRPr sz="3600" b="0" i="0" u="none" strike="noStrike" cap="none">
              <a:solidFill>
                <a:schemeClr val="accent2"/>
              </a:solidFill>
              <a:latin typeface="Garamond"/>
              <a:ea typeface="Garamond"/>
              <a:cs typeface="Garamond"/>
              <a:sym typeface="Garamond"/>
            </a:endParaRPr>
          </a:p>
          <a:p>
            <a:pPr marL="715963" marR="0" lvl="0" indent="-273050" algn="r" rtl="1">
              <a:lnSpc>
                <a:spcPct val="100000"/>
              </a:lnSpc>
              <a:spcBef>
                <a:spcPts val="0"/>
              </a:spcBef>
              <a:spcAft>
                <a:spcPts val="0"/>
              </a:spcAft>
              <a:buClr>
                <a:srgbClr val="000000"/>
              </a:buClr>
              <a:buSzPts val="3600"/>
              <a:buFont typeface="Arial"/>
              <a:buNone/>
            </a:pPr>
            <a:endParaRPr sz="36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81"/>
        <p:cNvGrpSpPr/>
        <p:nvPr/>
      </p:nvGrpSpPr>
      <p:grpSpPr>
        <a:xfrm>
          <a:off x="0" y="0"/>
          <a:ext cx="0" cy="0"/>
          <a:chOff x="0" y="0"/>
          <a:chExt cx="0" cy="0"/>
        </a:xfrm>
      </p:grpSpPr>
      <p:sp>
        <p:nvSpPr>
          <p:cNvPr id="182" name="Google Shape;182;p22"/>
          <p:cNvSpPr txBox="1">
            <a:spLocks noGrp="1"/>
          </p:cNvSpPr>
          <p:nvPr>
            <p:ph type="title"/>
          </p:nvPr>
        </p:nvSpPr>
        <p:spPr>
          <a:xfrm>
            <a:off x="1605280" y="882054"/>
            <a:ext cx="8508665"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الجنسية (حق المواطنة  )</a:t>
            </a:r>
            <a:endParaRPr sz="4000" b="1">
              <a:solidFill>
                <a:schemeClr val="accent2"/>
              </a:solidFill>
            </a:endParaRPr>
          </a:p>
        </p:txBody>
      </p:sp>
      <p:sp>
        <p:nvSpPr>
          <p:cNvPr id="183" name="Google Shape;183;p22"/>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3</a:t>
            </a:fld>
            <a:endParaRPr/>
          </a:p>
        </p:txBody>
      </p:sp>
      <p:sp>
        <p:nvSpPr>
          <p:cNvPr id="184" name="Google Shape;184;p22"/>
          <p:cNvSpPr/>
          <p:nvPr/>
        </p:nvSpPr>
        <p:spPr>
          <a:xfrm>
            <a:off x="952107" y="1640264"/>
            <a:ext cx="10275217" cy="4247317"/>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3600"/>
              <a:buFont typeface="Arial"/>
              <a:buNone/>
            </a:pPr>
            <a:r>
              <a:rPr lang="ar-IQ" sz="3600" b="1" i="0" u="none" strike="noStrike" cap="none">
                <a:solidFill>
                  <a:schemeClr val="accent2"/>
                </a:solidFill>
                <a:latin typeface="Garamond"/>
                <a:ea typeface="Garamond"/>
                <a:cs typeface="Garamond"/>
                <a:sym typeface="Garamond"/>
              </a:rPr>
              <a:t>الجنسية</a:t>
            </a:r>
            <a:r>
              <a:rPr lang="ar-IQ" sz="3600" b="0" i="0" u="none" strike="noStrike" cap="none">
                <a:solidFill>
                  <a:schemeClr val="accent2"/>
                </a:solidFill>
                <a:latin typeface="Garamond"/>
                <a:ea typeface="Garamond"/>
                <a:cs typeface="Garamond"/>
                <a:sym typeface="Garamond"/>
              </a:rPr>
              <a:t>: هي علاقة قانونية ورابطة سياسية بين الفرد ودولة ما متى توافرت شروط منحها وهي تمثل حق الانتماء الى دولة معينة، وهي حق طبيعي لكل انسان سواء كانت جنسية اصلية او مكتسبة.</a:t>
            </a:r>
            <a:endParaRPr sz="1400" b="0" i="0" u="none" strike="noStrike" cap="none">
              <a:solidFill>
                <a:srgbClr val="000000"/>
              </a:solidFill>
              <a:latin typeface="Arial"/>
              <a:ea typeface="Arial"/>
              <a:cs typeface="Arial"/>
              <a:sym typeface="Arial"/>
            </a:endParaRPr>
          </a:p>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لا يجوز المساس بالقواعد الخاصة بجنسية الافراد او الاتفاق على خلافها من قبل النظام العام</a:t>
            </a:r>
            <a:endParaRPr sz="1400" b="0" i="0" u="none" strike="noStrike" cap="none">
              <a:solidFill>
                <a:srgbClr val="000000"/>
              </a:solidFill>
              <a:latin typeface="Arial"/>
              <a:ea typeface="Arial"/>
              <a:cs typeface="Arial"/>
              <a:sym typeface="Arial"/>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90"/>
        <p:cNvGrpSpPr/>
        <p:nvPr/>
      </p:nvGrpSpPr>
      <p:grpSpPr>
        <a:xfrm>
          <a:off x="0" y="0"/>
          <a:ext cx="0" cy="0"/>
          <a:chOff x="0" y="0"/>
          <a:chExt cx="0" cy="0"/>
        </a:xfrm>
      </p:grpSpPr>
      <p:sp>
        <p:nvSpPr>
          <p:cNvPr id="191" name="Google Shape;191;p23"/>
          <p:cNvSpPr txBox="1">
            <a:spLocks noGrp="1"/>
          </p:cNvSpPr>
          <p:nvPr>
            <p:ph type="title"/>
          </p:nvPr>
        </p:nvSpPr>
        <p:spPr>
          <a:xfrm>
            <a:off x="1605280" y="882054"/>
            <a:ext cx="8508665"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الجنسية (حق المواطنة  )</a:t>
            </a:r>
            <a:endParaRPr sz="4000" b="1">
              <a:solidFill>
                <a:schemeClr val="accent2"/>
              </a:solidFill>
            </a:endParaRPr>
          </a:p>
        </p:txBody>
      </p:sp>
      <p:sp>
        <p:nvSpPr>
          <p:cNvPr id="192" name="Google Shape;192;p23"/>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4</a:t>
            </a:fld>
            <a:endParaRPr/>
          </a:p>
        </p:txBody>
      </p:sp>
      <p:sp>
        <p:nvSpPr>
          <p:cNvPr id="193" name="Google Shape;193;p23"/>
          <p:cNvSpPr/>
          <p:nvPr/>
        </p:nvSpPr>
        <p:spPr>
          <a:xfrm>
            <a:off x="952107" y="1873944"/>
            <a:ext cx="10275217" cy="2862322"/>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4000"/>
              <a:buFont typeface="Arial"/>
              <a:buNone/>
            </a:pPr>
            <a:r>
              <a:rPr lang="ar-IQ" sz="4000" b="0" i="0" u="none" strike="noStrike" cap="none">
                <a:solidFill>
                  <a:schemeClr val="accent2"/>
                </a:solidFill>
                <a:latin typeface="Garamond"/>
                <a:ea typeface="Garamond"/>
                <a:cs typeface="Garamond"/>
                <a:sym typeface="Garamond"/>
              </a:rPr>
              <a:t>النظام العام: هو مجموعة من القواعد والمبادئ التي ترمي الى حماية النظام الاجتماعي او القانوني او الامني او الصحي في بلد ما وهو مفهوم نسبي يختلف باختلاف الزمان والمكان.</a:t>
            </a:r>
            <a:endParaRPr sz="40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199"/>
        <p:cNvGrpSpPr/>
        <p:nvPr/>
      </p:nvGrpSpPr>
      <p:grpSpPr>
        <a:xfrm>
          <a:off x="0" y="0"/>
          <a:ext cx="0" cy="0"/>
          <a:chOff x="0" y="0"/>
          <a:chExt cx="0" cy="0"/>
        </a:xfrm>
      </p:grpSpPr>
      <p:sp>
        <p:nvSpPr>
          <p:cNvPr id="200" name="Google Shape;200;p24"/>
          <p:cNvSpPr txBox="1">
            <a:spLocks noGrp="1"/>
          </p:cNvSpPr>
          <p:nvPr>
            <p:ph type="title"/>
          </p:nvPr>
        </p:nvSpPr>
        <p:spPr>
          <a:xfrm>
            <a:off x="1605280" y="882054"/>
            <a:ext cx="8508665"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الجنسية (حق المواطنة  )</a:t>
            </a:r>
            <a:endParaRPr sz="4000" b="1">
              <a:solidFill>
                <a:schemeClr val="accent2"/>
              </a:solidFill>
            </a:endParaRPr>
          </a:p>
        </p:txBody>
      </p:sp>
      <p:sp>
        <p:nvSpPr>
          <p:cNvPr id="201" name="Google Shape;201;p24"/>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5</a:t>
            </a:fld>
            <a:endParaRPr/>
          </a:p>
        </p:txBody>
      </p:sp>
      <p:sp>
        <p:nvSpPr>
          <p:cNvPr id="202" name="Google Shape;202;p24"/>
          <p:cNvSpPr/>
          <p:nvPr/>
        </p:nvSpPr>
        <p:spPr>
          <a:xfrm>
            <a:off x="952107" y="1640264"/>
            <a:ext cx="10275217" cy="4524315"/>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اولا /حق الانسان في الجنسية : وهي نوعان :</a:t>
            </a:r>
            <a:endParaRPr sz="32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1- الجنسية الاصلية: التي تثبت  للفرد لحظة  ولادته سواء على اساس (حق الدم ) بسبب اصله العرقي ، او (حق الاقليم )  التي تمنح للفرد الذي يولد فوق اقليم الدولة وبصرف النظر عن جنسية والدية .</a:t>
            </a:r>
            <a:endParaRPr sz="32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2- الجنسية المكتسبة :التي تمنح بعد الولادة لاسباب قانونية منها المواطن المغترب ، او الولادة من أحد الابوين الوطنيين أو الزواج ...</a:t>
            </a:r>
            <a:endParaRPr sz="32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08"/>
        <p:cNvGrpSpPr/>
        <p:nvPr/>
      </p:nvGrpSpPr>
      <p:grpSpPr>
        <a:xfrm>
          <a:off x="0" y="0"/>
          <a:ext cx="0" cy="0"/>
          <a:chOff x="0" y="0"/>
          <a:chExt cx="0" cy="0"/>
        </a:xfrm>
      </p:grpSpPr>
      <p:sp>
        <p:nvSpPr>
          <p:cNvPr id="209" name="Google Shape;209;p25"/>
          <p:cNvSpPr txBox="1">
            <a:spLocks noGrp="1"/>
          </p:cNvSpPr>
          <p:nvPr>
            <p:ph type="title"/>
          </p:nvPr>
        </p:nvSpPr>
        <p:spPr>
          <a:xfrm>
            <a:off x="2296160" y="882054"/>
            <a:ext cx="7289465" cy="520454"/>
          </a:xfrm>
          <a:prstGeom prst="rect">
            <a:avLst/>
          </a:prstGeom>
          <a:noFill/>
          <a:ln>
            <a:noFill/>
          </a:ln>
        </p:spPr>
        <p:txBody>
          <a:bodyPr spcFirstLastPara="1" wrap="square" lIns="91425" tIns="45700" rIns="91425" bIns="45700" anchor="ctr" anchorCtr="0">
            <a:noAutofit/>
          </a:bodyPr>
          <a:lstStyle/>
          <a:p>
            <a:pPr marL="571500" lvl="0" indent="-571500" algn="ctr" rtl="1">
              <a:lnSpc>
                <a:spcPct val="100000"/>
              </a:lnSpc>
              <a:spcBef>
                <a:spcPts val="0"/>
              </a:spcBef>
              <a:spcAft>
                <a:spcPts val="0"/>
              </a:spcAft>
              <a:buClr>
                <a:schemeClr val="accent2"/>
              </a:buClr>
              <a:buSzPts val="4000"/>
              <a:buFont typeface="Garamond"/>
              <a:buNone/>
            </a:pPr>
            <a:r>
              <a:rPr lang="ar-IQ" sz="4000" b="1">
                <a:solidFill>
                  <a:schemeClr val="accent2"/>
                </a:solidFill>
              </a:rPr>
              <a:t>حق الانسان في الجنسية (حق المواطنة  )</a:t>
            </a:r>
            <a:endParaRPr sz="4000" b="1">
              <a:solidFill>
                <a:schemeClr val="accent2"/>
              </a:solidFill>
            </a:endParaRPr>
          </a:p>
        </p:txBody>
      </p:sp>
      <p:sp>
        <p:nvSpPr>
          <p:cNvPr id="210" name="Google Shape;210;p25"/>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6</a:t>
            </a:fld>
            <a:endParaRPr/>
          </a:p>
        </p:txBody>
      </p:sp>
      <p:sp>
        <p:nvSpPr>
          <p:cNvPr id="211" name="Google Shape;211;p25"/>
          <p:cNvSpPr/>
          <p:nvPr/>
        </p:nvSpPr>
        <p:spPr>
          <a:xfrm>
            <a:off x="660400" y="1640264"/>
            <a:ext cx="10759439" cy="4832092"/>
          </a:xfrm>
          <a:prstGeom prst="rect">
            <a:avLst/>
          </a:prstGeom>
          <a:noFill/>
          <a:ln>
            <a:noFill/>
          </a:ln>
        </p:spPr>
        <p:txBody>
          <a:bodyPr spcFirstLastPara="1" wrap="square" lIns="91425" tIns="45700" rIns="91425" bIns="45700" anchor="t" anchorCtr="0">
            <a:noAutofit/>
          </a:bodyPr>
          <a:lstStyle/>
          <a:p>
            <a:pPr marL="0" marR="0" lvl="0" indent="0" algn="just" rtl="1">
              <a:lnSpc>
                <a:spcPct val="100000"/>
              </a:lnSpc>
              <a:spcBef>
                <a:spcPts val="0"/>
              </a:spcBef>
              <a:spcAft>
                <a:spcPts val="0"/>
              </a:spcAft>
              <a:buClr>
                <a:srgbClr val="000000"/>
              </a:buClr>
              <a:buSzPts val="2800"/>
              <a:buFont typeface="Arial"/>
              <a:buNone/>
            </a:pPr>
            <a:r>
              <a:rPr lang="ar-IQ" sz="2800" b="1" i="0" u="none" strike="noStrike" cap="none">
                <a:solidFill>
                  <a:schemeClr val="accent2"/>
                </a:solidFill>
                <a:latin typeface="Garamond"/>
                <a:ea typeface="Garamond"/>
                <a:cs typeface="Garamond"/>
                <a:sym typeface="Garamond"/>
              </a:rPr>
              <a:t>اكد على هذا الحق كل من: -</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2800"/>
              <a:buFont typeface="Noto Sans Symbols"/>
              <a:buChar char="❖"/>
            </a:pPr>
            <a:r>
              <a:rPr lang="ar-IQ" sz="2800" b="0" i="0" u="none" strike="noStrike" cap="none">
                <a:solidFill>
                  <a:schemeClr val="accent2"/>
                </a:solidFill>
                <a:latin typeface="Garamond"/>
                <a:ea typeface="Garamond"/>
                <a:cs typeface="Garamond"/>
                <a:sym typeface="Garamond"/>
              </a:rPr>
              <a:t>الاعلان العالمي لحقوق الانسان بقوله ( ان لكل فرد الحق في التمتع بالجنسية ما ولا يجوز حرمان شخص من جنسيه تعسفاً أو إنكار حقه في تغييرها ) </a:t>
            </a:r>
            <a:endParaRPr sz="28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2800"/>
              <a:buFont typeface="Noto Sans Symbols"/>
              <a:buChar char="❖"/>
            </a:pPr>
            <a:r>
              <a:rPr lang="ar-IQ" sz="2800" b="0" i="0" u="none" strike="noStrike" cap="none">
                <a:solidFill>
                  <a:schemeClr val="accent2"/>
                </a:solidFill>
                <a:latin typeface="Garamond"/>
                <a:ea typeface="Garamond"/>
                <a:cs typeface="Garamond"/>
                <a:sym typeface="Garamond"/>
              </a:rPr>
              <a:t>العهد الدولي بقوله(لكل طفل الحق بان تكون له جنسية ).</a:t>
            </a:r>
            <a:endParaRPr sz="28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2800"/>
              <a:buFont typeface="Noto Sans Symbols"/>
              <a:buChar char="❖"/>
            </a:pPr>
            <a:r>
              <a:rPr lang="ar-IQ" sz="2800" b="0" i="0" u="none" strike="noStrike" cap="none">
                <a:solidFill>
                  <a:schemeClr val="accent2"/>
                </a:solidFill>
                <a:latin typeface="Garamond"/>
                <a:ea typeface="Garamond"/>
                <a:cs typeface="Garamond"/>
                <a:sym typeface="Garamond"/>
              </a:rPr>
              <a:t>اتفاقية حقوق الطفل  لعام 1989 حيث نص على(ان كل طفل يولد يكون له الحق في ان يكون له اسم والحق له في ان يكتسب جنسية ) </a:t>
            </a:r>
            <a:endParaRPr sz="28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2800"/>
              <a:buFont typeface="Noto Sans Symbols"/>
              <a:buChar char="❖"/>
            </a:pPr>
            <a:r>
              <a:rPr lang="ar-IQ" sz="2800" b="0" i="0" u="none" strike="noStrike" cap="none">
                <a:solidFill>
                  <a:schemeClr val="accent2"/>
                </a:solidFill>
                <a:latin typeface="Garamond"/>
                <a:ea typeface="Garamond"/>
                <a:cs typeface="Garamond"/>
                <a:sym typeface="Garamond"/>
              </a:rPr>
              <a:t>الميثاق العربي لحقوق الانسان 1997حيث نص على(عدم جواز اسقاط الجنسية الاصلية عن المواطن بشكل تعسفي ) </a:t>
            </a:r>
            <a:endParaRPr sz="28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2800"/>
              <a:buFont typeface="Noto Sans Symbols"/>
              <a:buChar char="❖"/>
            </a:pPr>
            <a:r>
              <a:rPr lang="ar-IQ" sz="2800" b="0" i="0" u="none" strike="noStrike" cap="none">
                <a:solidFill>
                  <a:schemeClr val="accent2"/>
                </a:solidFill>
                <a:latin typeface="Garamond"/>
                <a:ea typeface="Garamond"/>
                <a:cs typeface="Garamond"/>
                <a:sym typeface="Garamond"/>
              </a:rPr>
              <a:t>الدستور العراقي نص عليها بقوله (الجنسية العراقية حق لكل عراقي وهي اساس مواطنته ) ....</a:t>
            </a:r>
            <a:endParaRPr sz="28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2800"/>
              <a:buFont typeface="Arial"/>
              <a:buNone/>
            </a:pPr>
            <a:endParaRPr sz="28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17"/>
        <p:cNvGrpSpPr/>
        <p:nvPr/>
      </p:nvGrpSpPr>
      <p:grpSpPr>
        <a:xfrm>
          <a:off x="0" y="0"/>
          <a:ext cx="0" cy="0"/>
          <a:chOff x="0" y="0"/>
          <a:chExt cx="0" cy="0"/>
        </a:xfrm>
      </p:grpSpPr>
      <p:sp>
        <p:nvSpPr>
          <p:cNvPr id="218" name="Google Shape;218;p26"/>
          <p:cNvSpPr txBox="1">
            <a:spLocks noGrp="1"/>
          </p:cNvSpPr>
          <p:nvPr>
            <p:ph type="title"/>
          </p:nvPr>
        </p:nvSpPr>
        <p:spPr>
          <a:xfrm>
            <a:off x="1715467" y="678854"/>
            <a:ext cx="8757920"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التصويت والانتخاب والترشيح </a:t>
            </a:r>
            <a:endParaRPr sz="4000" b="1">
              <a:solidFill>
                <a:schemeClr val="accent2"/>
              </a:solidFill>
            </a:endParaRPr>
          </a:p>
        </p:txBody>
      </p:sp>
      <p:sp>
        <p:nvSpPr>
          <p:cNvPr id="219" name="Google Shape;219;p26"/>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7</a:t>
            </a:fld>
            <a:endParaRPr/>
          </a:p>
        </p:txBody>
      </p:sp>
      <p:sp>
        <p:nvSpPr>
          <p:cNvPr id="220" name="Google Shape;220;p26"/>
          <p:cNvSpPr/>
          <p:nvPr/>
        </p:nvSpPr>
        <p:spPr>
          <a:xfrm>
            <a:off x="772996" y="1368601"/>
            <a:ext cx="10642863" cy="5570756"/>
          </a:xfrm>
          <a:prstGeom prst="rect">
            <a:avLst/>
          </a:prstGeom>
          <a:noFill/>
          <a:ln>
            <a:noFill/>
          </a:ln>
        </p:spPr>
        <p:txBody>
          <a:bodyPr spcFirstLastPara="1" wrap="square" lIns="91425" tIns="45700" rIns="91425" bIns="45700" anchor="t" anchorCtr="0">
            <a:noAutofit/>
          </a:bodyPr>
          <a:lstStyle/>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ثانيا /حق الانسان في التصويت والانتخاب والترشيح</a:t>
            </a:r>
            <a:endParaRPr sz="36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 </a:t>
            </a:r>
            <a:r>
              <a:rPr lang="ar-IQ" sz="3600" b="1" i="0" u="none" strike="noStrike" cap="none">
                <a:solidFill>
                  <a:schemeClr val="accent2"/>
                </a:solidFill>
                <a:latin typeface="Garamond"/>
                <a:ea typeface="Garamond"/>
                <a:cs typeface="Garamond"/>
                <a:sym typeface="Garamond"/>
              </a:rPr>
              <a:t>التصويت</a:t>
            </a:r>
            <a:r>
              <a:rPr lang="ar-IQ" sz="3600" b="0" i="0" u="none" strike="noStrike" cap="none">
                <a:solidFill>
                  <a:schemeClr val="accent2"/>
                </a:solidFill>
                <a:latin typeface="Garamond"/>
                <a:ea typeface="Garamond"/>
                <a:cs typeface="Garamond"/>
                <a:sym typeface="Garamond"/>
              </a:rPr>
              <a:t> : هو العملية الجماعية التي يقوم بها المواطنون للإدلاء بأصواتهم بشان امر معين بالرفض او القبول .</a:t>
            </a:r>
            <a:endParaRPr sz="3600" b="0" i="0" u="none" strike="noStrike" cap="none">
              <a:solidFill>
                <a:schemeClr val="accent2"/>
              </a:solidFill>
              <a:latin typeface="Garamond"/>
              <a:ea typeface="Garamond"/>
              <a:cs typeface="Garamond"/>
              <a:sym typeface="Garamond"/>
            </a:endParaRPr>
          </a:p>
          <a:p>
            <a:pPr marL="0" marR="0" lvl="0" indent="0" algn="just" rtl="1">
              <a:lnSpc>
                <a:spcPct val="150000"/>
              </a:lnSpc>
              <a:spcBef>
                <a:spcPts val="0"/>
              </a:spcBef>
              <a:spcAft>
                <a:spcPts val="0"/>
              </a:spcAft>
              <a:buClr>
                <a:srgbClr val="000000"/>
              </a:buClr>
              <a:buSzPts val="3600"/>
              <a:buFont typeface="Arial"/>
              <a:buNone/>
            </a:pPr>
            <a:r>
              <a:rPr lang="ar-IQ" sz="3600" b="0" i="0" u="none" strike="noStrike" cap="none">
                <a:solidFill>
                  <a:schemeClr val="accent2"/>
                </a:solidFill>
                <a:latin typeface="Garamond"/>
                <a:ea typeface="Garamond"/>
                <a:cs typeface="Garamond"/>
                <a:sym typeface="Garamond"/>
              </a:rPr>
              <a:t>- </a:t>
            </a:r>
            <a:r>
              <a:rPr lang="ar-IQ" sz="3600" b="1" i="0" u="none" strike="noStrike" cap="none">
                <a:solidFill>
                  <a:schemeClr val="accent2"/>
                </a:solidFill>
                <a:latin typeface="Garamond"/>
                <a:ea typeface="Garamond"/>
                <a:cs typeface="Garamond"/>
                <a:sym typeface="Garamond"/>
              </a:rPr>
              <a:t>الانتخاب</a:t>
            </a:r>
            <a:r>
              <a:rPr lang="ar-IQ" sz="3600" b="0" i="0" u="none" strike="noStrike" cap="none">
                <a:solidFill>
                  <a:schemeClr val="accent2"/>
                </a:solidFill>
                <a:latin typeface="Garamond"/>
                <a:ea typeface="Garamond"/>
                <a:cs typeface="Garamond"/>
                <a:sym typeface="Garamond"/>
              </a:rPr>
              <a:t> : هو صورة من صور التصويت ولكنه ينصب على قيام المواطنين باختيار ممثليهم في المجالس المحلية أو البرلمانية او اختيار رئيس جمهورية ....</a:t>
            </a:r>
            <a:endParaRPr sz="36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Garamond"/>
              <a:ea typeface="Garamond"/>
              <a:cs typeface="Garamond"/>
              <a:sym typeface="Garamond"/>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26"/>
        <p:cNvGrpSpPr/>
        <p:nvPr/>
      </p:nvGrpSpPr>
      <p:grpSpPr>
        <a:xfrm>
          <a:off x="0" y="0"/>
          <a:ext cx="0" cy="0"/>
          <a:chOff x="0" y="0"/>
          <a:chExt cx="0" cy="0"/>
        </a:xfrm>
      </p:grpSpPr>
      <p:sp>
        <p:nvSpPr>
          <p:cNvPr id="227" name="Google Shape;227;p27"/>
          <p:cNvSpPr txBox="1">
            <a:spLocks noGrp="1"/>
          </p:cNvSpPr>
          <p:nvPr>
            <p:ph type="title"/>
          </p:nvPr>
        </p:nvSpPr>
        <p:spPr>
          <a:xfrm>
            <a:off x="1715467" y="678854"/>
            <a:ext cx="8757920"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التصويت والانتخاب والترشيح </a:t>
            </a:r>
            <a:endParaRPr sz="4000" b="1">
              <a:solidFill>
                <a:schemeClr val="accent2"/>
              </a:solidFill>
            </a:endParaRPr>
          </a:p>
        </p:txBody>
      </p:sp>
      <p:sp>
        <p:nvSpPr>
          <p:cNvPr id="228" name="Google Shape;228;p27"/>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8</a:t>
            </a:fld>
            <a:endParaRPr/>
          </a:p>
        </p:txBody>
      </p:sp>
      <p:sp>
        <p:nvSpPr>
          <p:cNvPr id="229" name="Google Shape;229;p27"/>
          <p:cNvSpPr/>
          <p:nvPr/>
        </p:nvSpPr>
        <p:spPr>
          <a:xfrm>
            <a:off x="772996" y="1368601"/>
            <a:ext cx="10642863" cy="4955203"/>
          </a:xfrm>
          <a:prstGeom prst="rect">
            <a:avLst/>
          </a:prstGeom>
          <a:noFill/>
          <a:ln>
            <a:noFill/>
          </a:ln>
        </p:spPr>
        <p:txBody>
          <a:bodyPr spcFirstLastPara="1" wrap="square" lIns="91425" tIns="45700" rIns="91425" bIns="45700" anchor="t" anchorCtr="0">
            <a:noAutofit/>
          </a:bodyPr>
          <a:lstStyle/>
          <a:p>
            <a:pPr marL="0" marR="0" lvl="0" indent="0" algn="just" rtl="1">
              <a:lnSpc>
                <a:spcPct val="10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اختلف الفقه القانوني في تكييف </a:t>
            </a:r>
            <a:r>
              <a:rPr lang="ar-IQ" sz="3200" b="1" i="0" u="none" strike="noStrike" cap="none">
                <a:solidFill>
                  <a:schemeClr val="accent2"/>
                </a:solidFill>
                <a:latin typeface="Garamond"/>
                <a:ea typeface="Garamond"/>
                <a:cs typeface="Garamond"/>
                <a:sym typeface="Garamond"/>
              </a:rPr>
              <a:t>الانتخاب</a:t>
            </a:r>
            <a:r>
              <a:rPr lang="ar-IQ" sz="3200" b="0" i="0" u="none" strike="noStrike" cap="none">
                <a:solidFill>
                  <a:schemeClr val="accent2"/>
                </a:solidFill>
                <a:latin typeface="Garamond"/>
                <a:ea typeface="Garamond"/>
                <a:cs typeface="Garamond"/>
                <a:sym typeface="Garamond"/>
              </a:rPr>
              <a:t> :-</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Garamond"/>
              <a:buChar char="-"/>
            </a:pPr>
            <a:r>
              <a:rPr lang="ar-IQ" sz="3200" b="0" i="0" u="none" strike="noStrike" cap="none">
                <a:solidFill>
                  <a:schemeClr val="accent2"/>
                </a:solidFill>
                <a:latin typeface="Garamond"/>
                <a:ea typeface="Garamond"/>
                <a:cs typeface="Garamond"/>
                <a:sym typeface="Garamond"/>
              </a:rPr>
              <a:t>فيرى البعض  انه حق شخصي  وحق طبيعي للإنسان ويثبت لكل من يملك صفة مواطن ولا يمكن نزعه عن الانسان ...</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Garamond"/>
              <a:buChar char="-"/>
            </a:pPr>
            <a:r>
              <a:rPr lang="ar-IQ" sz="3200" b="0" i="0" u="none" strike="noStrike" cap="none">
                <a:solidFill>
                  <a:schemeClr val="accent2"/>
                </a:solidFill>
                <a:latin typeface="Garamond"/>
                <a:ea typeface="Garamond"/>
                <a:cs typeface="Garamond"/>
                <a:sym typeface="Garamond"/>
              </a:rPr>
              <a:t>ويذهب التكيف الاخر بانه وظيفة يؤديها المواطن نتيجة انتمائه الى الامة صاحبة السيادة.....</a:t>
            </a:r>
            <a:endParaRPr sz="1400" b="0" i="0" u="none" strike="noStrike" cap="none">
              <a:solidFill>
                <a:srgbClr val="000000"/>
              </a:solidFill>
              <a:latin typeface="Arial"/>
              <a:ea typeface="Arial"/>
              <a:cs typeface="Arial"/>
              <a:sym typeface="Arial"/>
            </a:endParaRPr>
          </a:p>
          <a:p>
            <a:pPr marL="457200" marR="0" lvl="0" indent="-457200" algn="just" rtl="1">
              <a:lnSpc>
                <a:spcPct val="100000"/>
              </a:lnSpc>
              <a:spcBef>
                <a:spcPts val="0"/>
              </a:spcBef>
              <a:spcAft>
                <a:spcPts val="0"/>
              </a:spcAft>
              <a:buClr>
                <a:schemeClr val="accent2"/>
              </a:buClr>
              <a:buSzPts val="3200"/>
              <a:buFont typeface="Garamond"/>
              <a:buChar char="-"/>
            </a:pPr>
            <a:r>
              <a:rPr lang="ar-IQ" sz="3200" b="0" i="0" u="none" strike="noStrike" cap="none">
                <a:solidFill>
                  <a:schemeClr val="accent2"/>
                </a:solidFill>
                <a:latin typeface="Garamond"/>
                <a:ea typeface="Garamond"/>
                <a:cs typeface="Garamond"/>
                <a:sym typeface="Garamond"/>
              </a:rPr>
              <a:t> اما النظرية الثالثة ترى ان الانتخاب سلطة قانونية تمنح للناخبين لتحقيق المصلحة العامة وليست المصلحة الشخصية ... لذلك الدستور والتشريعات الانتخابية هي التي تحدد مضمون هذه السلطة من حيث شروطها وآليتها وغير ذلك .</a:t>
            </a:r>
            <a:endParaRPr sz="32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2800"/>
              <a:buFont typeface="Arial"/>
              <a:buNone/>
            </a:pPr>
            <a:endParaRPr sz="28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235"/>
        <p:cNvGrpSpPr/>
        <p:nvPr/>
      </p:nvGrpSpPr>
      <p:grpSpPr>
        <a:xfrm>
          <a:off x="0" y="0"/>
          <a:ext cx="0" cy="0"/>
          <a:chOff x="0" y="0"/>
          <a:chExt cx="0" cy="0"/>
        </a:xfrm>
      </p:grpSpPr>
      <p:sp>
        <p:nvSpPr>
          <p:cNvPr id="236" name="Google Shape;236;p28"/>
          <p:cNvSpPr txBox="1">
            <a:spLocks noGrp="1"/>
          </p:cNvSpPr>
          <p:nvPr>
            <p:ph type="title"/>
          </p:nvPr>
        </p:nvSpPr>
        <p:spPr>
          <a:xfrm>
            <a:off x="1715467" y="678854"/>
            <a:ext cx="8757920" cy="520454"/>
          </a:xfrm>
          <a:prstGeom prst="rect">
            <a:avLst/>
          </a:prstGeom>
          <a:noFill/>
          <a:ln>
            <a:noFill/>
          </a:ln>
        </p:spPr>
        <p:txBody>
          <a:bodyPr spcFirstLastPara="1" wrap="square" lIns="91425" tIns="45700" rIns="91425" bIns="45700" anchor="ctr" anchorCtr="0">
            <a:noAutofit/>
          </a:bodyPr>
          <a:lstStyle/>
          <a:p>
            <a:pPr marL="1260475" lvl="0" indent="-630238" algn="ctr" rtl="1">
              <a:lnSpc>
                <a:spcPct val="150000"/>
              </a:lnSpc>
              <a:spcBef>
                <a:spcPts val="0"/>
              </a:spcBef>
              <a:spcAft>
                <a:spcPts val="0"/>
              </a:spcAft>
              <a:buClr>
                <a:schemeClr val="accent2"/>
              </a:buClr>
              <a:buSzPts val="4000"/>
              <a:buFont typeface="Garamond"/>
              <a:buNone/>
            </a:pPr>
            <a:r>
              <a:rPr lang="ar-IQ" sz="4000" b="1">
                <a:solidFill>
                  <a:schemeClr val="accent2"/>
                </a:solidFill>
              </a:rPr>
              <a:t>حق الانسان في التصويت والانتخاب والترشيح </a:t>
            </a:r>
            <a:endParaRPr sz="4000" b="1">
              <a:solidFill>
                <a:schemeClr val="accent2"/>
              </a:solidFill>
            </a:endParaRPr>
          </a:p>
        </p:txBody>
      </p:sp>
      <p:sp>
        <p:nvSpPr>
          <p:cNvPr id="237" name="Google Shape;237;p28"/>
          <p:cNvSpPr txBox="1">
            <a:spLocks noGrp="1"/>
          </p:cNvSpPr>
          <p:nvPr>
            <p:ph type="sldNum" idx="12"/>
          </p:nvPr>
        </p:nvSpPr>
        <p:spPr>
          <a:xfrm>
            <a:off x="9177216" y="6381750"/>
            <a:ext cx="2844800" cy="47625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ar-IQ"/>
              <a:t>9</a:t>
            </a:fld>
            <a:endParaRPr/>
          </a:p>
        </p:txBody>
      </p:sp>
      <p:sp>
        <p:nvSpPr>
          <p:cNvPr id="238" name="Google Shape;238;p28"/>
          <p:cNvSpPr/>
          <p:nvPr/>
        </p:nvSpPr>
        <p:spPr>
          <a:xfrm>
            <a:off x="680720" y="1368601"/>
            <a:ext cx="10735139" cy="4955203"/>
          </a:xfrm>
          <a:prstGeom prst="rect">
            <a:avLst/>
          </a:prstGeom>
          <a:noFill/>
          <a:ln>
            <a:noFill/>
          </a:ln>
        </p:spPr>
        <p:txBody>
          <a:bodyPr spcFirstLastPara="1" wrap="square" lIns="91425" tIns="45700" rIns="91425" bIns="45700" anchor="t" anchorCtr="0">
            <a:noAutofit/>
          </a:bodyPr>
          <a:lstStyle/>
          <a:p>
            <a:pPr marL="0" marR="0" lvl="0" indent="0" algn="just" rtl="1">
              <a:lnSpc>
                <a:spcPct val="100000"/>
              </a:lnSpc>
              <a:spcBef>
                <a:spcPts val="0"/>
              </a:spcBef>
              <a:spcAft>
                <a:spcPts val="0"/>
              </a:spcAft>
              <a:buClr>
                <a:srgbClr val="000000"/>
              </a:buClr>
              <a:buSzPts val="3200"/>
              <a:buFont typeface="Arial"/>
              <a:buNone/>
            </a:pPr>
            <a:r>
              <a:rPr lang="ar-IQ" sz="3200" b="0" i="0" u="none" strike="noStrike" cap="none">
                <a:solidFill>
                  <a:schemeClr val="accent2"/>
                </a:solidFill>
                <a:latin typeface="Garamond"/>
                <a:ea typeface="Garamond"/>
                <a:cs typeface="Garamond"/>
                <a:sym typeface="Garamond"/>
              </a:rPr>
              <a:t>ولقد أكد مركز الامم المتحدة لحقوق الانسان الذي صدر في نيويورك 1994 على عدة معايير للانتخابات الحرة النزيهة منها :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توفير مناخ ملائم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عدم اخافة او تهديد الناخبين والمرشحين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ضمان حرية الرأي والتعبير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ضمان حرية التجمعات العامة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حرية تكوين الجمعيات من دون تعسف أو إنحياز مع استقلالية السلطة القضائية..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عدم التمييز بين الجنس والعرق واللون والدين ...</a:t>
            </a:r>
            <a:endParaRPr sz="3200" b="0" i="0" u="none" strike="noStrike" cap="none">
              <a:solidFill>
                <a:schemeClr val="accent2"/>
              </a:solidFill>
              <a:latin typeface="Garamond"/>
              <a:ea typeface="Garamond"/>
              <a:cs typeface="Garamond"/>
              <a:sym typeface="Garamond"/>
            </a:endParaRPr>
          </a:p>
          <a:p>
            <a:pPr marL="457200" marR="0" lvl="0" indent="-457200" algn="just" rtl="1">
              <a:lnSpc>
                <a:spcPct val="100000"/>
              </a:lnSpc>
              <a:spcBef>
                <a:spcPts val="0"/>
              </a:spcBef>
              <a:spcAft>
                <a:spcPts val="0"/>
              </a:spcAft>
              <a:buClr>
                <a:schemeClr val="accent2"/>
              </a:buClr>
              <a:buSzPts val="3200"/>
              <a:buFont typeface="Noto Sans Symbols"/>
              <a:buChar char="✔"/>
            </a:pPr>
            <a:r>
              <a:rPr lang="ar-IQ" sz="3200" b="0" i="0" u="none" strike="noStrike" cap="none">
                <a:solidFill>
                  <a:schemeClr val="accent2"/>
                </a:solidFill>
                <a:latin typeface="Garamond"/>
                <a:ea typeface="Garamond"/>
                <a:cs typeface="Garamond"/>
                <a:sym typeface="Garamond"/>
              </a:rPr>
              <a:t>أن تخضع الانتخابات الى المراقبة من قبل مراقبين غير منحازين .... </a:t>
            </a:r>
            <a:endParaRPr sz="3200" b="0" i="0" u="none" strike="noStrike" cap="none">
              <a:solidFill>
                <a:schemeClr val="accent2"/>
              </a:solidFill>
              <a:latin typeface="Garamond"/>
              <a:ea typeface="Garamond"/>
              <a:cs typeface="Garamond"/>
              <a:sym typeface="Garamond"/>
            </a:endParaRPr>
          </a:p>
          <a:p>
            <a:pPr marL="0" marR="0" lvl="0" indent="0" algn="just" rtl="1">
              <a:lnSpc>
                <a:spcPct val="100000"/>
              </a:lnSpc>
              <a:spcBef>
                <a:spcPts val="0"/>
              </a:spcBef>
              <a:spcAft>
                <a:spcPts val="0"/>
              </a:spcAft>
              <a:buClr>
                <a:srgbClr val="000000"/>
              </a:buClr>
              <a:buSzPts val="2800"/>
              <a:buFont typeface="Arial"/>
              <a:buNone/>
            </a:pPr>
            <a:endParaRPr sz="2800" b="0" i="0" u="none" strike="noStrike" cap="none">
              <a:solidFill>
                <a:schemeClr val="accent2"/>
              </a:solidFill>
              <a:latin typeface="Garamond"/>
              <a:ea typeface="Garamond"/>
              <a:cs typeface="Garamond"/>
              <a:sym typeface="Garamond"/>
            </a:endParaRPr>
          </a:p>
        </p:txBody>
      </p:sp>
    </p:spTree>
  </p:cSld>
  <p:clrMapOvr>
    <a:masterClrMapping/>
  </p:clrMapOvr>
  <p:transition>
    <p:fade thruBlk="1"/>
  </p:transition>
</p:sld>
</file>

<file path=ppt/theme/theme1.xml><?xml version="1.0" encoding="utf-8"?>
<a:theme xmlns:a="http://schemas.openxmlformats.org/drawingml/2006/main" name="Organic">
  <a:themeElements>
    <a:clrScheme name="Aspect">
      <a:dk1>
        <a:srgbClr val="000000"/>
      </a:dk1>
      <a:lt1>
        <a:srgbClr val="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886</Words>
  <Application>Microsoft Office PowerPoint</Application>
  <PresentationFormat>مخصص</PresentationFormat>
  <Paragraphs>104</Paragraphs>
  <Slides>14</Slides>
  <Notes>14</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14</vt:i4>
      </vt:variant>
    </vt:vector>
  </HeadingPairs>
  <TitlesOfParts>
    <vt:vector size="22" baseType="lpstr">
      <vt:lpstr>Arial</vt:lpstr>
      <vt:lpstr>Verdana</vt:lpstr>
      <vt:lpstr>Calibri</vt:lpstr>
      <vt:lpstr>Noto Sans Symbols</vt:lpstr>
      <vt:lpstr>Garamond</vt:lpstr>
      <vt:lpstr>Times New Roman</vt:lpstr>
      <vt:lpstr>Quattrocento Sans</vt:lpstr>
      <vt:lpstr>Organic</vt:lpstr>
      <vt:lpstr>عرض تقديمي في PowerPoint</vt:lpstr>
      <vt:lpstr>الموضوعات</vt:lpstr>
      <vt:lpstr>حق الانسان في الجنسية (حق المواطنة  )</vt:lpstr>
      <vt:lpstr>حق الانسان في الجنسية (حق المواطنة  )</vt:lpstr>
      <vt:lpstr>حق الانسان في الجنسية (حق المواطنة  )</vt:lpstr>
      <vt:lpstr>حق الانسان في الجنسية (حق المواطنة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التصويت والانتخاب والترشيح </vt:lpstr>
      <vt:lpstr>حق الانسان في تولي الوظائف العامة </vt:lpstr>
      <vt:lpstr>حق الانسان في تولي الوظائف العامة </vt:lpstr>
      <vt:lpstr>حق الانسان في تولي الوظائف العامة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cp:lastModifiedBy>Maher</cp:lastModifiedBy>
  <cp:revision>1</cp:revision>
  <dcterms:modified xsi:type="dcterms:W3CDTF">2025-03-29T06:58:31Z</dcterms:modified>
</cp:coreProperties>
</file>