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92" r:id="rId1"/>
  </p:sldMasterIdLst>
  <p:notesMasterIdLst>
    <p:notesMasterId r:id="rId26"/>
  </p:notesMasterIdLst>
  <p:sldIdLst>
    <p:sldId id="294" r:id="rId2"/>
    <p:sldId id="292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70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3" r:id="rId2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1156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74D62-66CE-4B36-94C6-4F966C6BE099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50164-DB77-414E-8A8C-125DD6640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54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50164-DB77-414E-8A8C-125DD66406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51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50164-DB77-414E-8A8C-125DD66406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13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50164-DB77-414E-8A8C-125DD66406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17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04/09/1444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qualtrics.com/uk/experience-management/brand/customer-segmentation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026071" y="3429000"/>
            <a:ext cx="7408333" cy="150790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800" u="sng" spc="50" dirty="0" smtClean="0">
                <a:ln w="11430"/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Mahdi Al-</a:t>
            </a:r>
            <a:r>
              <a:rPr lang="en-US" sz="2800" u="sng" spc="50" dirty="0" err="1" smtClean="0">
                <a:ln w="11430"/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Anawy</a:t>
            </a:r>
            <a:endParaRPr lang="en-US" sz="2800" b="1" spc="50" dirty="0">
              <a:ln w="11430"/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92311" y="870995"/>
            <a:ext cx="8373616" cy="9395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design in quantitative study </a:t>
            </a:r>
            <a:endParaRPr lang="ar-IQ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991088" y="4687623"/>
            <a:ext cx="1161826" cy="273844"/>
          </a:xfrm>
        </p:spPr>
        <p:txBody>
          <a:bodyPr/>
          <a:lstStyle/>
          <a:p>
            <a:fld id="{F1DE79CB-0CAA-4709-BB13-12E6E5D9EF87}" type="slidenum">
              <a:rPr lang="ar-IQ" smtClean="0"/>
              <a:pPr/>
              <a:t>1</a:t>
            </a:fld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1507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43608" y="404664"/>
            <a:ext cx="741682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sample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interval (k) is decided by dividing the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(N) by the sample size (n).</a:t>
            </a:r>
          </a:p>
          <a:p>
            <a:pPr algn="l" rtl="0">
              <a:lnSpc>
                <a:spcPct val="20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EX: </a:t>
            </a:r>
          </a:p>
          <a:p>
            <a:pPr algn="l" rt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had a list of 9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patients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your target population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you wanted to survey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them, your interval would be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means that you would sample every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person in your list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customers.</a:t>
            </a:r>
          </a:p>
          <a:p>
            <a:pPr algn="l" rt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3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=3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073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3284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22280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15616" y="404664"/>
            <a:ext cx="7272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Cluster sampling</a:t>
            </a:r>
            <a:endParaRPr lang="en-US" sz="3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20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researchers divide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large population up into smaller groups known as clusters,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then select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among the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clusters to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 a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2812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rwa\Desktop\research\m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18" y="1828800"/>
            <a:ext cx="6906166" cy="31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15616" y="548680"/>
            <a:ext cx="73050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Multistage 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  <a:endParaRPr lang="en-US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20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this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each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cluster of samples is further divided into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 clusters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members are selected from each smaller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cluster randomly.</a:t>
            </a:r>
          </a:p>
          <a:p>
            <a:pPr algn="l">
              <a:lnSpc>
                <a:spcPct val="20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complex form of cluster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</a:p>
        </p:txBody>
      </p:sp>
    </p:spTree>
    <p:extLst>
      <p:ext uri="{BB962C8B-B14F-4D97-AF65-F5344CB8AC3E}">
        <p14:creationId xmlns:p14="http://schemas.microsoft.com/office/powerpoint/2010/main" val="4237829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arwa\Desktop\research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1"/>
            <a:ext cx="705678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43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624587" y="325686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Non-probability </a:t>
            </a:r>
            <a:r>
              <a:rPr 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824214" y="1196752"/>
            <a:ext cx="7344816" cy="546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Nonprobability sampling is a type of sampling where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member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population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not have known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probability of 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being selected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sample. 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8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67544" y="692696"/>
            <a:ext cx="8064896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l">
              <a:lnSpc>
                <a:spcPct val="20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Nonprobability  samples: </a:t>
            </a:r>
            <a:endParaRPr lang="en-US" sz="3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l">
              <a:lnSpc>
                <a:spcPct val="20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Convenience</a:t>
            </a:r>
          </a:p>
          <a:p>
            <a:pPr lvl="2" algn="l">
              <a:lnSpc>
                <a:spcPct val="20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Purposive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20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Quota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16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332657"/>
            <a:ext cx="80648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u="sng" dirty="0" smtClean="0">
                <a:solidFill>
                  <a:srgbClr val="0000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Convenience sampling</a:t>
            </a:r>
          </a:p>
          <a:p>
            <a:pPr algn="l"/>
            <a:endParaRPr lang="en-US" sz="2800" b="1" u="sng" dirty="0">
              <a:solidFill>
                <a:srgbClr val="0000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200000"/>
              </a:lnSpc>
            </a:pPr>
            <a:r>
              <a:rPr lang="en-US" sz="3600" dirty="0">
                <a:solidFill>
                  <a:srgbClr val="000000"/>
                </a:solidFill>
                <a:latin typeface="TimesNewRomanPSMT"/>
              </a:rPr>
              <a:t>Selecting the members of a sample </a:t>
            </a:r>
            <a:r>
              <a:rPr lang="en-US" sz="3600" b="1" dirty="0">
                <a:solidFill>
                  <a:srgbClr val="002060"/>
                </a:solidFill>
                <a:latin typeface="TimesNewRomanPSMT"/>
              </a:rPr>
              <a:t>on the basis of their convenient accessibility </a:t>
            </a:r>
            <a:r>
              <a:rPr lang="en-US" sz="3600" dirty="0">
                <a:solidFill>
                  <a:srgbClr val="000000"/>
                </a:solidFill>
                <a:latin typeface="TimesNewRomanPSMT"/>
              </a:rPr>
              <a:t>is called convenience sampling. </a:t>
            </a:r>
            <a:r>
              <a:rPr lang="en-US" sz="3600" b="1" dirty="0">
                <a:solidFill>
                  <a:srgbClr val="002060"/>
                </a:solidFill>
                <a:latin typeface="TimesNewRomanPSMT"/>
              </a:rPr>
              <a:t>This is used in pilot testing more commonly.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34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arwa\Desktop\research\conven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556792"/>
            <a:ext cx="684527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3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475656" y="188640"/>
            <a:ext cx="6047021" cy="64807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Population and sample</a:t>
            </a:r>
            <a:endParaRPr lang="ar-IQ" sz="28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352928" cy="482453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population: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Refers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all the members of a particular group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sample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subset of population elements. 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nursing research, the elements (basic units) are usually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humans.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Researchers work with samples rather than populations for practical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reasons.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Bef>
                <a:spcPts val="0"/>
              </a:spcBef>
            </a:pP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44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79512" y="692696"/>
            <a:ext cx="81634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Purposive 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</a:p>
          <a:p>
            <a:pPr algn="l" rtl="0">
              <a:lnSpc>
                <a:spcPct val="20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type of sampling, according to the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purpose of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study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members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sample are selected.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7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arwa\Desktop\research\D5uh48CUwAIHDv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067"/>
            <a:ext cx="9074727" cy="635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01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6999" y="476672"/>
            <a:ext cx="69127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Quota </a:t>
            </a:r>
            <a:r>
              <a:rPr lang="en-US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</a:p>
          <a:p>
            <a:pPr algn="l">
              <a:lnSpc>
                <a:spcPct val="20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kind of sampling, members are selected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basis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some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 characteristics chosen by the researcher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specific 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serve as a </a:t>
            </a:r>
            <a:r>
              <a:rPr lang="en-US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quota for selection of </a:t>
            </a:r>
            <a:r>
              <a:rPr lang="en-US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members </a:t>
            </a:r>
            <a:r>
              <a:rPr lang="en-US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sample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85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arwa\Desktop\research\65-Quota-Sampling-removebg-preview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60" y="1124744"/>
            <a:ext cx="7417047" cy="407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5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907704" y="2636912"/>
            <a:ext cx="5496272" cy="944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dirty="0" smtClean="0">
                <a:solidFill>
                  <a:schemeClr val="tx2">
                    <a:lumMod val="50000"/>
                  </a:schemeClr>
                </a:solidFill>
                <a:latin typeface="Goudy Stout" pitchFamily="18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6209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476672"/>
            <a:ext cx="8136904" cy="318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Sampling</a:t>
            </a:r>
          </a:p>
          <a:p>
            <a:pPr algn="l">
              <a:lnSpc>
                <a:spcPct val="20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defined as a procedure to select a sample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individual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from a large group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population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certain kind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research purpose.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20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wa\Desktop\research\Capture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4" y="692696"/>
            <a:ext cx="7557150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1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404664"/>
            <a:ext cx="79208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A- Probability sampling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lnSpc>
                <a:spcPct val="20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this type of sampling, there </a:t>
            </a:r>
            <a:r>
              <a:rPr lang="en-US" sz="3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equal  chance of each member </a:t>
            </a:r>
            <a:r>
              <a:rPr lang="en-US" sz="3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population of being selected in the sample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 descr="Simple Random Samp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158" y="3501008"/>
            <a:ext cx="2291841" cy="289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01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imple Random Sample | Types of Sampling | Benefits and Limit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5547"/>
            <a:ext cx="8460431" cy="470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1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7504" y="1340768"/>
            <a:ext cx="8280920" cy="51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200000"/>
              </a:lnSpc>
            </a:pP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Stratified </a:t>
            </a:r>
            <a:r>
              <a:rPr lang="en-US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random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</a:t>
            </a:r>
            <a:endParaRPr lang="en-US" sz="24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2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method, the population is first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divided into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subgroups or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share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similar characteristic (strata).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20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 study of stroke outcomes,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may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stratify the population by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ensure equal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 of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study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is then obtained by taking 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equal sample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sizes from each stratum</a:t>
            </a:r>
            <a:endParaRPr lang="en-US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26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rwa\Desktop\research\2858290_1651487411_stratified random sampling 1Artboard 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64" y="692696"/>
            <a:ext cx="755072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3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95536" y="332656"/>
            <a:ext cx="80648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sampling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lnSpc>
                <a:spcPct val="200000"/>
              </a:lnSpc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 in which sample members from a larger population are selected according to a random starting point but with a fixed, periodic interval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interval, called the sampling interval, is calculated by dividing the population size by the desired sample size.</a:t>
            </a:r>
          </a:p>
        </p:txBody>
      </p:sp>
    </p:spTree>
    <p:extLst>
      <p:ext uri="{BB962C8B-B14F-4D97-AF65-F5344CB8AC3E}">
        <p14:creationId xmlns:p14="http://schemas.microsoft.com/office/powerpoint/2010/main" val="389363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740</TotalTime>
  <Words>441</Words>
  <Application>Microsoft Office PowerPoint</Application>
  <PresentationFormat>عرض على الشاشة (3:4)‏</PresentationFormat>
  <Paragraphs>44</Paragraphs>
  <Slides>24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تجاور</vt:lpstr>
      <vt:lpstr>عرض تقديمي في PowerPoint</vt:lpstr>
      <vt:lpstr>Population and sample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marwa</dc:creator>
  <cp:lastModifiedBy>dell</cp:lastModifiedBy>
  <cp:revision>60</cp:revision>
  <dcterms:created xsi:type="dcterms:W3CDTF">2022-10-29T18:23:16Z</dcterms:created>
  <dcterms:modified xsi:type="dcterms:W3CDTF">2023-03-25T10:14:01Z</dcterms:modified>
</cp:coreProperties>
</file>