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20"/>
  </p:notesMasterIdLst>
  <p:sldIdLst>
    <p:sldId id="257" r:id="rId2"/>
    <p:sldId id="304" r:id="rId3"/>
    <p:sldId id="297" r:id="rId4"/>
    <p:sldId id="295" r:id="rId5"/>
    <p:sldId id="298" r:id="rId6"/>
    <p:sldId id="260" r:id="rId7"/>
    <p:sldId id="286" r:id="rId8"/>
    <p:sldId id="299" r:id="rId9"/>
    <p:sldId id="288" r:id="rId10"/>
    <p:sldId id="302" r:id="rId11"/>
    <p:sldId id="289" r:id="rId12"/>
    <p:sldId id="261" r:id="rId13"/>
    <p:sldId id="287" r:id="rId14"/>
    <p:sldId id="301" r:id="rId15"/>
    <p:sldId id="296" r:id="rId16"/>
    <p:sldId id="262" r:id="rId17"/>
    <p:sldId id="305" r:id="rId18"/>
    <p:sldId id="294" r:id="rId1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987" autoAdjust="0"/>
    <p:restoredTop sz="94660"/>
  </p:normalViewPr>
  <p:slideViewPr>
    <p:cSldViewPr>
      <p:cViewPr>
        <p:scale>
          <a:sx n="87" d="100"/>
          <a:sy n="87" d="100"/>
        </p:scale>
        <p:origin x="-696" y="91"/>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A3C1B63-874C-4D47-825F-B30F6BFB2068}" type="datetimeFigureOut">
              <a:rPr lang="en-US" smtClean="0"/>
              <a:pPr/>
              <a:t>2/5/2025</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EC50325-A1AA-4586-957A-D98EA94C1786}" type="slidenum">
              <a:rPr lang="en-US" smtClean="0"/>
              <a:pPr/>
              <a:t>‹#›</a:t>
            </a:fld>
            <a:endParaRPr lang="en-US"/>
          </a:p>
        </p:txBody>
      </p:sp>
    </p:spTree>
    <p:extLst>
      <p:ext uri="{BB962C8B-B14F-4D97-AF65-F5344CB8AC3E}">
        <p14:creationId xmlns:p14="http://schemas.microsoft.com/office/powerpoint/2010/main" val="18744847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Rot="1" noChangeAspect="1" noChangeArrowheads="1" noTextEdit="1"/>
          </p:cNvSpPr>
          <p:nvPr>
            <p:ph type="sldImg"/>
          </p:nvPr>
        </p:nvSpPr>
        <p:spPr>
          <a:xfrm>
            <a:off x="1152525" y="692150"/>
            <a:ext cx="4552950" cy="3416300"/>
          </a:xfrm>
          <a:ln/>
        </p:spPr>
      </p:sp>
      <p:sp>
        <p:nvSpPr>
          <p:cNvPr id="23555"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ar-SA"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 xmlns:a16="http://schemas.microsoft.com/office/drawing/2014/main" id="{2288A3E6-E13F-9BF9-3A30-B2406FE5F1CC}"/>
            </a:ext>
          </a:extLst>
        </p:cNvPr>
        <p:cNvGrpSpPr/>
        <p:nvPr/>
      </p:nvGrpSpPr>
      <p:grpSpPr>
        <a:xfrm>
          <a:off x="0" y="0"/>
          <a:ext cx="0" cy="0"/>
          <a:chOff x="0" y="0"/>
          <a:chExt cx="0" cy="0"/>
        </a:xfrm>
      </p:grpSpPr>
      <p:sp>
        <p:nvSpPr>
          <p:cNvPr id="23554" name="Rectangle 2">
            <a:extLst>
              <a:ext uri="{FF2B5EF4-FFF2-40B4-BE49-F238E27FC236}">
                <a16:creationId xmlns="" xmlns:a16="http://schemas.microsoft.com/office/drawing/2014/main" id="{0D9A2BD0-CADA-5333-845A-55EBE2655395}"/>
              </a:ext>
            </a:extLst>
          </p:cNvPr>
          <p:cNvSpPr>
            <a:spLocks noGrp="1" noRot="1" noChangeAspect="1" noChangeArrowheads="1" noTextEdit="1"/>
          </p:cNvSpPr>
          <p:nvPr>
            <p:ph type="sldImg"/>
          </p:nvPr>
        </p:nvSpPr>
        <p:spPr>
          <a:xfrm>
            <a:off x="1152525" y="692150"/>
            <a:ext cx="4552950" cy="3416300"/>
          </a:xfrm>
          <a:ln/>
        </p:spPr>
      </p:sp>
      <p:sp>
        <p:nvSpPr>
          <p:cNvPr id="23555" name="Rectangle 3">
            <a:extLst>
              <a:ext uri="{FF2B5EF4-FFF2-40B4-BE49-F238E27FC236}">
                <a16:creationId xmlns="" xmlns:a16="http://schemas.microsoft.com/office/drawing/2014/main" id="{9E4EFB6E-618B-E168-AC0F-77BC291E73F1}"/>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ar-SA" altLang="en-US"/>
          </a:p>
        </p:txBody>
      </p:sp>
    </p:spTree>
    <p:extLst>
      <p:ext uri="{BB962C8B-B14F-4D97-AF65-F5344CB8AC3E}">
        <p14:creationId xmlns:p14="http://schemas.microsoft.com/office/powerpoint/2010/main" val="198987481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 xmlns:a16="http://schemas.microsoft.com/office/drawing/2014/main" id="{2288A3E6-E13F-9BF9-3A30-B2406FE5F1CC}"/>
            </a:ext>
          </a:extLst>
        </p:cNvPr>
        <p:cNvGrpSpPr/>
        <p:nvPr/>
      </p:nvGrpSpPr>
      <p:grpSpPr>
        <a:xfrm>
          <a:off x="0" y="0"/>
          <a:ext cx="0" cy="0"/>
          <a:chOff x="0" y="0"/>
          <a:chExt cx="0" cy="0"/>
        </a:xfrm>
      </p:grpSpPr>
      <p:sp>
        <p:nvSpPr>
          <p:cNvPr id="23554" name="Rectangle 2">
            <a:extLst>
              <a:ext uri="{FF2B5EF4-FFF2-40B4-BE49-F238E27FC236}">
                <a16:creationId xmlns="" xmlns:a16="http://schemas.microsoft.com/office/drawing/2014/main" id="{0D9A2BD0-CADA-5333-845A-55EBE2655395}"/>
              </a:ext>
            </a:extLst>
          </p:cNvPr>
          <p:cNvSpPr>
            <a:spLocks noGrp="1" noRot="1" noChangeAspect="1" noChangeArrowheads="1" noTextEdit="1"/>
          </p:cNvSpPr>
          <p:nvPr>
            <p:ph type="sldImg"/>
          </p:nvPr>
        </p:nvSpPr>
        <p:spPr>
          <a:xfrm>
            <a:off x="1152525" y="692150"/>
            <a:ext cx="4552950" cy="3416300"/>
          </a:xfrm>
          <a:ln/>
        </p:spPr>
      </p:sp>
      <p:sp>
        <p:nvSpPr>
          <p:cNvPr id="23555" name="Rectangle 3">
            <a:extLst>
              <a:ext uri="{FF2B5EF4-FFF2-40B4-BE49-F238E27FC236}">
                <a16:creationId xmlns="" xmlns:a16="http://schemas.microsoft.com/office/drawing/2014/main" id="{9E4EFB6E-618B-E168-AC0F-77BC291E73F1}"/>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ar-SA" altLang="en-US"/>
          </a:p>
        </p:txBody>
      </p:sp>
    </p:spTree>
    <p:extLst>
      <p:ext uri="{BB962C8B-B14F-4D97-AF65-F5344CB8AC3E}">
        <p14:creationId xmlns:p14="http://schemas.microsoft.com/office/powerpoint/2010/main" val="198987481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 xmlns:a16="http://schemas.microsoft.com/office/drawing/2014/main" id="{2288A3E6-E13F-9BF9-3A30-B2406FE5F1CC}"/>
            </a:ext>
          </a:extLst>
        </p:cNvPr>
        <p:cNvGrpSpPr/>
        <p:nvPr/>
      </p:nvGrpSpPr>
      <p:grpSpPr>
        <a:xfrm>
          <a:off x="0" y="0"/>
          <a:ext cx="0" cy="0"/>
          <a:chOff x="0" y="0"/>
          <a:chExt cx="0" cy="0"/>
        </a:xfrm>
      </p:grpSpPr>
      <p:sp>
        <p:nvSpPr>
          <p:cNvPr id="23554" name="Rectangle 2">
            <a:extLst>
              <a:ext uri="{FF2B5EF4-FFF2-40B4-BE49-F238E27FC236}">
                <a16:creationId xmlns="" xmlns:a16="http://schemas.microsoft.com/office/drawing/2014/main" id="{0D9A2BD0-CADA-5333-845A-55EBE2655395}"/>
              </a:ext>
            </a:extLst>
          </p:cNvPr>
          <p:cNvSpPr>
            <a:spLocks noGrp="1" noRot="1" noChangeAspect="1" noChangeArrowheads="1" noTextEdit="1"/>
          </p:cNvSpPr>
          <p:nvPr>
            <p:ph type="sldImg"/>
          </p:nvPr>
        </p:nvSpPr>
        <p:spPr>
          <a:xfrm>
            <a:off x="1152525" y="692150"/>
            <a:ext cx="4552950" cy="3416300"/>
          </a:xfrm>
          <a:ln/>
        </p:spPr>
      </p:sp>
      <p:sp>
        <p:nvSpPr>
          <p:cNvPr id="23555" name="Rectangle 3">
            <a:extLst>
              <a:ext uri="{FF2B5EF4-FFF2-40B4-BE49-F238E27FC236}">
                <a16:creationId xmlns="" xmlns:a16="http://schemas.microsoft.com/office/drawing/2014/main" id="{9E4EFB6E-618B-E168-AC0F-77BC291E73F1}"/>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ar-SA" altLang="en-US"/>
          </a:p>
        </p:txBody>
      </p:sp>
    </p:spTree>
    <p:extLst>
      <p:ext uri="{BB962C8B-B14F-4D97-AF65-F5344CB8AC3E}">
        <p14:creationId xmlns:p14="http://schemas.microsoft.com/office/powerpoint/2010/main" val="198987481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1"/>
      </p:bgRef>
    </p:bg>
    <p:spTree>
      <p:nvGrpSpPr>
        <p:cNvPr id="1" name=""/>
        <p:cNvGrpSpPr/>
        <p:nvPr/>
      </p:nvGrpSpPr>
      <p:grpSpPr>
        <a:xfrm>
          <a:off x="0" y="0"/>
          <a:ext cx="0" cy="0"/>
          <a:chOff x="0" y="0"/>
          <a:chExt cx="0" cy="0"/>
        </a:xfrm>
      </p:grpSpPr>
      <p:sp>
        <p:nvSpPr>
          <p:cNvPr id="8" name="Title 7"/>
          <p:cNvSpPr>
            <a:spLocks noGrp="1"/>
          </p:cNvSpPr>
          <p:nvPr>
            <p:ph type="ctrTitle"/>
          </p:nvPr>
        </p:nvSpPr>
        <p:spPr>
          <a:xfrm>
            <a:off x="2286000" y="3124200"/>
            <a:ext cx="6172200" cy="1894362"/>
          </a:xfrm>
        </p:spPr>
        <p:txBody>
          <a:bodyPr/>
          <a:lstStyle>
            <a:lvl1pPr>
              <a:defRPr b="1"/>
            </a:lvl1pPr>
          </a:lstStyle>
          <a:p>
            <a:r>
              <a:rPr kumimoji="0" lang="en-US" smtClean="0"/>
              <a:t>Click to edit Master title style</a:t>
            </a:r>
            <a:endParaRPr kumimoji="0" lang="en-US"/>
          </a:p>
        </p:txBody>
      </p:sp>
      <p:sp>
        <p:nvSpPr>
          <p:cNvPr id="9" name="Subtitle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bwMode="auto">
          <a:xfrm rot="5400000">
            <a:off x="7764621" y="1174097"/>
            <a:ext cx="2286000" cy="381000"/>
          </a:xfrm>
        </p:spPr>
        <p:txBody>
          <a:bodyPr/>
          <a:lstStyle/>
          <a:p>
            <a:fld id="{88638634-D507-4A9A-B4FD-234BB59C883B}" type="datetimeFigureOut">
              <a:rPr lang="en-US" smtClean="0"/>
              <a:pPr/>
              <a:t>2/5/2025</a:t>
            </a:fld>
            <a:endParaRPr lang="en-US"/>
          </a:p>
        </p:txBody>
      </p:sp>
      <p:sp>
        <p:nvSpPr>
          <p:cNvPr id="17" name="Footer Placeholder 16"/>
          <p:cNvSpPr>
            <a:spLocks noGrp="1"/>
          </p:cNvSpPr>
          <p:nvPr>
            <p:ph type="ftr" sz="quarter" idx="11"/>
          </p:nvPr>
        </p:nvSpPr>
        <p:spPr bwMode="auto">
          <a:xfrm rot="5400000">
            <a:off x="7077269" y="4181669"/>
            <a:ext cx="3657600" cy="384048"/>
          </a:xfrm>
        </p:spPr>
        <p:txBody>
          <a:bodyPr/>
          <a:lstStyle/>
          <a:p>
            <a:endParaRPr lang="en-US"/>
          </a:p>
        </p:txBody>
      </p:sp>
      <p:sp>
        <p:nvSpPr>
          <p:cNvPr id="10" name="Rectangle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Rectangle 13"/>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Rectangle 18"/>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Straight Connector 10"/>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Straight Connector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Straight Connector 19"/>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Straight Connector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Straight Connector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Straight Connector 21"/>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Rectangle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Oval 23"/>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Oval 25"/>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Oval 24"/>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Slide Number Placeholder 28"/>
          <p:cNvSpPr>
            <a:spLocks noGrp="1"/>
          </p:cNvSpPr>
          <p:nvPr>
            <p:ph type="sldNum" sz="quarter" idx="12"/>
          </p:nvPr>
        </p:nvSpPr>
        <p:spPr bwMode="auto">
          <a:xfrm>
            <a:off x="1325544" y="4928702"/>
            <a:ext cx="609600" cy="517524"/>
          </a:xfrm>
        </p:spPr>
        <p:txBody>
          <a:bodyPr/>
          <a:lstStyle/>
          <a:p>
            <a:fld id="{BD0786B3-6F4F-4AE0-A79A-CAE1764DA08C}"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88638634-D507-4A9A-B4FD-234BB59C883B}" type="datetimeFigureOut">
              <a:rPr lang="en-US" smtClean="0"/>
              <a:pPr/>
              <a:t>2/5/2025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D0786B3-6F4F-4AE0-A79A-CAE1764DA08C}"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16764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88638634-D507-4A9A-B4FD-234BB59C883B}" type="datetimeFigureOut">
              <a:rPr lang="en-US" smtClean="0"/>
              <a:pPr/>
              <a:t>2/5/2025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D0786B3-6F4F-4AE0-A79A-CAE1764DA08C}"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8" name="Content Placeholder 7"/>
          <p:cNvSpPr>
            <a:spLocks noGrp="1"/>
          </p:cNvSpPr>
          <p:nvPr>
            <p:ph sz="quarter" idx="1"/>
          </p:nvPr>
        </p:nvSpPr>
        <p:spPr>
          <a:xfrm>
            <a:off x="457200" y="1600200"/>
            <a:ext cx="7467600" cy="4873752"/>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4"/>
          </p:nvPr>
        </p:nvSpPr>
        <p:spPr/>
        <p:txBody>
          <a:bodyPr rtlCol="0"/>
          <a:lstStyle/>
          <a:p>
            <a:fld id="{88638634-D507-4A9A-B4FD-234BB59C883B}" type="datetimeFigureOut">
              <a:rPr lang="en-US" smtClean="0"/>
              <a:pPr/>
              <a:t>2/5/2025</a:t>
            </a:fld>
            <a:endParaRPr lang="en-US"/>
          </a:p>
        </p:txBody>
      </p:sp>
      <p:sp>
        <p:nvSpPr>
          <p:cNvPr id="9" name="Slide Number Placeholder 8"/>
          <p:cNvSpPr>
            <a:spLocks noGrp="1"/>
          </p:cNvSpPr>
          <p:nvPr>
            <p:ph type="sldNum" sz="quarter" idx="15"/>
          </p:nvPr>
        </p:nvSpPr>
        <p:spPr/>
        <p:txBody>
          <a:bodyPr rtlCol="0"/>
          <a:lstStyle/>
          <a:p>
            <a:fld id="{BD0786B3-6F4F-4AE0-A79A-CAE1764DA08C}" type="slidenum">
              <a:rPr lang="en-US" smtClean="0"/>
              <a:pPr/>
              <a:t>‹#›</a:t>
            </a:fld>
            <a:endParaRPr lang="en-US"/>
          </a:p>
        </p:txBody>
      </p:sp>
      <p:sp>
        <p:nvSpPr>
          <p:cNvPr id="10" name="Footer Placeholder 9"/>
          <p:cNvSpPr>
            <a:spLocks noGrp="1"/>
          </p:cNvSpPr>
          <p:nvPr>
            <p:ph type="ftr" sz="quarter" idx="16"/>
          </p:nvPr>
        </p:nvSpPr>
        <p:spPr/>
        <p:txBody>
          <a:bodyPr rtlCol="0"/>
          <a:lstStyle/>
          <a:p>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2286000" y="2895600"/>
            <a:ext cx="6172200" cy="2053590"/>
          </a:xfrm>
        </p:spPr>
        <p:txBody>
          <a:bodyPr/>
          <a:lstStyle>
            <a:lvl1pPr algn="l">
              <a:buNone/>
              <a:defRPr sz="3000" b="1" cap="small" baseline="0"/>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bwMode="auto">
          <a:xfrm rot="5400000">
            <a:off x="7763256" y="1170432"/>
            <a:ext cx="2286000" cy="381000"/>
          </a:xfrm>
        </p:spPr>
        <p:txBody>
          <a:bodyPr/>
          <a:lstStyle/>
          <a:p>
            <a:fld id="{88638634-D507-4A9A-B4FD-234BB59C883B}" type="datetimeFigureOut">
              <a:rPr lang="en-US" smtClean="0"/>
              <a:pPr/>
              <a:t>2/5/2025</a:t>
            </a:fld>
            <a:endParaRPr lang="en-US"/>
          </a:p>
        </p:txBody>
      </p:sp>
      <p:sp>
        <p:nvSpPr>
          <p:cNvPr id="5" name="Footer Placeholder 4"/>
          <p:cNvSpPr>
            <a:spLocks noGrp="1"/>
          </p:cNvSpPr>
          <p:nvPr>
            <p:ph type="ftr" sz="quarter" idx="11"/>
          </p:nvPr>
        </p:nvSpPr>
        <p:spPr bwMode="auto">
          <a:xfrm rot="5400000">
            <a:off x="7077456" y="4178808"/>
            <a:ext cx="3657600" cy="384048"/>
          </a:xfrm>
        </p:spPr>
        <p:txBody>
          <a:bodyPr/>
          <a:lstStyle/>
          <a:p>
            <a:endParaRPr lang="en-US"/>
          </a:p>
        </p:txBody>
      </p:sp>
      <p:sp>
        <p:nvSpPr>
          <p:cNvPr id="9" name="Rectangle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Straight Connector 12"/>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Straight Connector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Straight Connector 14"/>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Straight Connector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Straight Connector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Rectangle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Oval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Oval 19"/>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Oval 21"/>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Straight Connector 25"/>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Slide Number Placeholder 5"/>
          <p:cNvSpPr>
            <a:spLocks noGrp="1"/>
          </p:cNvSpPr>
          <p:nvPr>
            <p:ph type="sldNum" sz="quarter" idx="12"/>
          </p:nvPr>
        </p:nvSpPr>
        <p:spPr bwMode="auto">
          <a:xfrm>
            <a:off x="1340616" y="4928702"/>
            <a:ext cx="609600" cy="517524"/>
          </a:xfrm>
        </p:spPr>
        <p:txBody>
          <a:bodyPr/>
          <a:lstStyle/>
          <a:p>
            <a:fld id="{BD0786B3-6F4F-4AE0-A79A-CAE1764DA08C}"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p>
            <a:fld id="{88638634-D507-4A9A-B4FD-234BB59C883B}" type="datetimeFigureOut">
              <a:rPr lang="en-US" smtClean="0"/>
              <a:pPr/>
              <a:t>2/5/2025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D0786B3-6F4F-4AE0-A79A-CAE1764DA08C}" type="slidenum">
              <a:rPr lang="en-US" smtClean="0"/>
              <a:pPr/>
              <a:t>‹#›</a:t>
            </a:fld>
            <a:endParaRPr lang="en-US"/>
          </a:p>
        </p:txBody>
      </p:sp>
      <p:sp>
        <p:nvSpPr>
          <p:cNvPr id="9" name="Content Placeholder 8"/>
          <p:cNvSpPr>
            <a:spLocks noGrp="1"/>
          </p:cNvSpPr>
          <p:nvPr>
            <p:ph sz="quarter" idx="1"/>
          </p:nvPr>
        </p:nvSpPr>
        <p:spPr>
          <a:xfrm>
            <a:off x="457200" y="1600200"/>
            <a:ext cx="36576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1" name="Content Placeholder 10"/>
          <p:cNvSpPr>
            <a:spLocks noGrp="1"/>
          </p:cNvSpPr>
          <p:nvPr>
            <p:ph sz="quarter" idx="2"/>
          </p:nvPr>
        </p:nvSpPr>
        <p:spPr>
          <a:xfrm>
            <a:off x="4270248" y="1600200"/>
            <a:ext cx="36576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7543800" cy="1143000"/>
          </a:xfrm>
        </p:spPr>
        <p:txBody>
          <a:bodyPr anchor="b"/>
          <a:lstStyle>
            <a:lvl1pPr>
              <a:defRPr/>
            </a:lvl1pPr>
          </a:lstStyle>
          <a:p>
            <a:r>
              <a:rPr kumimoji="0" lang="en-US" smtClean="0"/>
              <a:t>Click to edit Master title style</a:t>
            </a:r>
            <a:endParaRPr kumimoji="0" lang="en-US"/>
          </a:p>
        </p:txBody>
      </p:sp>
      <p:sp>
        <p:nvSpPr>
          <p:cNvPr id="7" name="Date Placeholder 6"/>
          <p:cNvSpPr>
            <a:spLocks noGrp="1"/>
          </p:cNvSpPr>
          <p:nvPr>
            <p:ph type="dt" sz="half" idx="10"/>
          </p:nvPr>
        </p:nvSpPr>
        <p:spPr/>
        <p:txBody>
          <a:bodyPr/>
          <a:lstStyle/>
          <a:p>
            <a:fld id="{88638634-D507-4A9A-B4FD-234BB59C883B}" type="datetimeFigureOut">
              <a:rPr lang="en-US" smtClean="0"/>
              <a:pPr/>
              <a:t>2/5/2025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D0786B3-6F4F-4AE0-A79A-CAE1764DA08C}" type="slidenum">
              <a:rPr lang="en-US" smtClean="0"/>
              <a:pPr/>
              <a:t>‹#›</a:t>
            </a:fld>
            <a:endParaRPr lang="en-US"/>
          </a:p>
        </p:txBody>
      </p:sp>
      <p:sp>
        <p:nvSpPr>
          <p:cNvPr id="11" name="Content Placeholder 10"/>
          <p:cNvSpPr>
            <a:spLocks noGrp="1"/>
          </p:cNvSpPr>
          <p:nvPr>
            <p:ph sz="quarter" idx="2"/>
          </p:nvPr>
        </p:nvSpPr>
        <p:spPr>
          <a:xfrm>
            <a:off x="457200" y="2362200"/>
            <a:ext cx="3657600" cy="38862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quarter" idx="4"/>
          </p:nvPr>
        </p:nvSpPr>
        <p:spPr>
          <a:xfrm>
            <a:off x="4371975" y="2362200"/>
            <a:ext cx="3657600" cy="38862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2" name="Text Placeholder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
        <p:nvSpPr>
          <p:cNvPr id="14" name="Text Placeholder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6" name="Date Placeholder 5"/>
          <p:cNvSpPr>
            <a:spLocks noGrp="1"/>
          </p:cNvSpPr>
          <p:nvPr>
            <p:ph type="dt" sz="half" idx="10"/>
          </p:nvPr>
        </p:nvSpPr>
        <p:spPr/>
        <p:txBody>
          <a:bodyPr rtlCol="0"/>
          <a:lstStyle/>
          <a:p>
            <a:fld id="{88638634-D507-4A9A-B4FD-234BB59C883B}" type="datetimeFigureOut">
              <a:rPr lang="en-US" smtClean="0"/>
              <a:pPr/>
              <a:t>2/5/2025</a:t>
            </a:fld>
            <a:endParaRPr lang="en-US"/>
          </a:p>
        </p:txBody>
      </p:sp>
      <p:sp>
        <p:nvSpPr>
          <p:cNvPr id="7" name="Slide Number Placeholder 6"/>
          <p:cNvSpPr>
            <a:spLocks noGrp="1"/>
          </p:cNvSpPr>
          <p:nvPr>
            <p:ph type="sldNum" sz="quarter" idx="11"/>
          </p:nvPr>
        </p:nvSpPr>
        <p:spPr/>
        <p:txBody>
          <a:bodyPr rtlCol="0"/>
          <a:lstStyle/>
          <a:p>
            <a:fld id="{BD0786B3-6F4F-4AE0-A79A-CAE1764DA08C}" type="slidenum">
              <a:rPr lang="en-US" smtClean="0"/>
              <a:pPr/>
              <a:t>‹#›</a:t>
            </a:fld>
            <a:endParaRPr lang="en-US"/>
          </a:p>
        </p:txBody>
      </p:sp>
      <p:sp>
        <p:nvSpPr>
          <p:cNvPr id="8" name="Footer Placeholder 7"/>
          <p:cNvSpPr>
            <a:spLocks noGrp="1"/>
          </p:cNvSpPr>
          <p:nvPr>
            <p:ph type="ftr" sz="quarter" idx="12"/>
          </p:nvPr>
        </p:nvSpPr>
        <p:spPr/>
        <p:txBody>
          <a:bodyPr rtlCol="0"/>
          <a:lstStyle/>
          <a:p>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8638634-D507-4A9A-B4FD-234BB59C883B}" type="datetimeFigureOut">
              <a:rPr lang="en-US" smtClean="0"/>
              <a:pPr/>
              <a:t>2/5/2025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D0786B3-6F4F-4AE0-A79A-CAE1764DA08C}"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1">
        <a:schemeClr val="bg1"/>
      </p:bgRef>
    </p:bg>
    <p:spTree>
      <p:nvGrpSpPr>
        <p:cNvPr id="1" name=""/>
        <p:cNvGrpSpPr/>
        <p:nvPr/>
      </p:nvGrpSpPr>
      <p:grpSpPr>
        <a:xfrm>
          <a:off x="0" y="0"/>
          <a:ext cx="0" cy="0"/>
          <a:chOff x="0" y="0"/>
          <a:chExt cx="0" cy="0"/>
        </a:xfrm>
      </p:grpSpPr>
      <p:sp>
        <p:nvSpPr>
          <p:cNvPr id="10" name="Straight Connector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Title 1"/>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8" name="Straight Connector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Straight Connector 8"/>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Straight Connector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Rectangle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Straight Connector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Oval 13"/>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Content Placeholder 17"/>
          <p:cNvSpPr>
            <a:spLocks noGrp="1"/>
          </p:cNvSpPr>
          <p:nvPr>
            <p:ph sz="quarter" idx="1"/>
          </p:nvPr>
        </p:nvSpPr>
        <p:spPr>
          <a:xfrm>
            <a:off x="304800" y="274320"/>
            <a:ext cx="5638800" cy="6327648"/>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1" name="Date Placeholder 20"/>
          <p:cNvSpPr>
            <a:spLocks noGrp="1"/>
          </p:cNvSpPr>
          <p:nvPr>
            <p:ph type="dt" sz="half" idx="14"/>
          </p:nvPr>
        </p:nvSpPr>
        <p:spPr/>
        <p:txBody>
          <a:bodyPr rtlCol="0"/>
          <a:lstStyle/>
          <a:p>
            <a:fld id="{88638634-D507-4A9A-B4FD-234BB59C883B}" type="datetimeFigureOut">
              <a:rPr lang="en-US" smtClean="0"/>
              <a:pPr/>
              <a:t>2/5/2025</a:t>
            </a:fld>
            <a:endParaRPr lang="en-US"/>
          </a:p>
        </p:txBody>
      </p:sp>
      <p:sp>
        <p:nvSpPr>
          <p:cNvPr id="22" name="Slide Number Placeholder 21"/>
          <p:cNvSpPr>
            <a:spLocks noGrp="1"/>
          </p:cNvSpPr>
          <p:nvPr>
            <p:ph type="sldNum" sz="quarter" idx="15"/>
          </p:nvPr>
        </p:nvSpPr>
        <p:spPr/>
        <p:txBody>
          <a:bodyPr rtlCol="0"/>
          <a:lstStyle/>
          <a:p>
            <a:fld id="{BD0786B3-6F4F-4AE0-A79A-CAE1764DA08C}" type="slidenum">
              <a:rPr lang="en-US" smtClean="0"/>
              <a:pPr/>
              <a:t>‹#›</a:t>
            </a:fld>
            <a:endParaRPr lang="en-US"/>
          </a:p>
        </p:txBody>
      </p:sp>
      <p:sp>
        <p:nvSpPr>
          <p:cNvPr id="23" name="Footer Placeholder 22"/>
          <p:cNvSpPr>
            <a:spLocks noGrp="1"/>
          </p:cNvSpPr>
          <p:nvPr>
            <p:ph type="ftr" sz="quarter" idx="16"/>
          </p:nvPr>
        </p:nvSpPr>
        <p:spPr/>
        <p:txBody>
          <a:bodyPr rtlCol="0"/>
          <a:lstStyle/>
          <a:p>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traight Connector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Oval 12"/>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Title 1"/>
          <p:cNvSpPr>
            <a:spLocks noGrp="1"/>
          </p:cNvSpPr>
          <p:nvPr>
            <p:ph type="title"/>
          </p:nvPr>
        </p:nvSpPr>
        <p:spPr>
          <a:xfrm rot="5400000">
            <a:off x="3350133" y="3200400"/>
            <a:ext cx="6309360" cy="457200"/>
          </a:xfrm>
        </p:spPr>
        <p:txBody>
          <a:bodyPr anchor="b"/>
          <a:lstStyle>
            <a:lvl1pPr algn="l">
              <a:buNone/>
              <a:defRPr sz="2000" b="1"/>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en-US" smtClean="0"/>
              <a:t>Click icon to add picture</a:t>
            </a:r>
            <a:endParaRPr kumimoji="0" lang="en-US" dirty="0"/>
          </a:p>
        </p:txBody>
      </p:sp>
      <p:sp>
        <p:nvSpPr>
          <p:cNvPr id="4" name="Text Placeholder 3"/>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10" name="Straight Connector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Rectangle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Straight Connector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Straight Connector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Straight Connector 19"/>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Date Placeholder 16"/>
          <p:cNvSpPr>
            <a:spLocks noGrp="1"/>
          </p:cNvSpPr>
          <p:nvPr>
            <p:ph type="dt" sz="half" idx="10"/>
          </p:nvPr>
        </p:nvSpPr>
        <p:spPr/>
        <p:txBody>
          <a:bodyPr rtlCol="0"/>
          <a:lstStyle/>
          <a:p>
            <a:fld id="{88638634-D507-4A9A-B4FD-234BB59C883B}" type="datetimeFigureOut">
              <a:rPr lang="en-US" smtClean="0"/>
              <a:pPr/>
              <a:t>2/5/2025</a:t>
            </a:fld>
            <a:endParaRPr lang="en-US"/>
          </a:p>
        </p:txBody>
      </p:sp>
      <p:sp>
        <p:nvSpPr>
          <p:cNvPr id="18" name="Slide Number Placeholder 17"/>
          <p:cNvSpPr>
            <a:spLocks noGrp="1"/>
          </p:cNvSpPr>
          <p:nvPr>
            <p:ph type="sldNum" sz="quarter" idx="11"/>
          </p:nvPr>
        </p:nvSpPr>
        <p:spPr/>
        <p:txBody>
          <a:bodyPr rtlCol="0"/>
          <a:lstStyle/>
          <a:p>
            <a:fld id="{BD0786B3-6F4F-4AE0-A79A-CAE1764DA08C}" type="slidenum">
              <a:rPr lang="en-US" smtClean="0"/>
              <a:pPr/>
              <a:t>‹#›</a:t>
            </a:fld>
            <a:endParaRPr lang="en-US"/>
          </a:p>
        </p:txBody>
      </p:sp>
      <p:sp>
        <p:nvSpPr>
          <p:cNvPr id="21" name="Footer Placeholder 20"/>
          <p:cNvSpPr>
            <a:spLocks noGrp="1"/>
          </p:cNvSpPr>
          <p:nvPr>
            <p:ph type="ftr" sz="quarter" idx="12"/>
          </p:nvPr>
        </p:nvSpPr>
        <p:spPr/>
        <p:txBody>
          <a:bodyPr rtlCol="0"/>
          <a:lstStyle/>
          <a:p>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Straight Connector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Title Placeholder 21"/>
          <p:cNvSpPr>
            <a:spLocks noGrp="1"/>
          </p:cNvSpPr>
          <p:nvPr>
            <p:ph type="title"/>
          </p:nvPr>
        </p:nvSpPr>
        <p:spPr>
          <a:xfrm>
            <a:off x="457200" y="274638"/>
            <a:ext cx="7467600" cy="1143000"/>
          </a:xfrm>
          <a:prstGeom prst="rect">
            <a:avLst/>
          </a:prstGeom>
        </p:spPr>
        <p:txBody>
          <a:bodyPr vert="horz" anchor="b">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88638634-D507-4A9A-B4FD-234BB59C883B}" type="datetimeFigureOut">
              <a:rPr lang="en-US" smtClean="0"/>
              <a:pPr/>
              <a:t>2/5/2025</a:t>
            </a:fld>
            <a:endParaRPr lang="en-US"/>
          </a:p>
        </p:txBody>
      </p:sp>
      <p:sp>
        <p:nvSpPr>
          <p:cNvPr id="3" name="Footer Placeholder 2"/>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en-US"/>
          </a:p>
        </p:txBody>
      </p:sp>
      <p:sp>
        <p:nvSpPr>
          <p:cNvPr id="7" name="Straight Connector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Straight Connector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Rectangle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Straight Connector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Oval 11"/>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Slide Number Placeholder 22"/>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BD0786B3-6F4F-4AE0-A79A-CAE1764DA08C}"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hekemsara@gmail.com"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image" Target="../media/image9.gif"/><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hyperlink" Target="https://www.slideshare.net/slideshow/ss-74998676/74998676" TargetMode="External"/><Relationship Id="rId2" Type="http://schemas.openxmlformats.org/officeDocument/2006/relationships/hyperlink" Target="https://me.kaspersky.com/resource-center/threats/a-brief-history-of-computer-viruses-and-what-the-future-holds" TargetMode="Externa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6.jpeg"/></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304800" y="304800"/>
            <a:ext cx="8534400" cy="59817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5" name="عنصر نائب للنص 3"/>
          <p:cNvSpPr txBox="1">
            <a:spLocks/>
          </p:cNvSpPr>
          <p:nvPr/>
        </p:nvSpPr>
        <p:spPr bwMode="auto">
          <a:xfrm>
            <a:off x="1447800" y="4419600"/>
            <a:ext cx="5867400" cy="2133600"/>
          </a:xfrm>
          <a:prstGeom prst="rect">
            <a:avLst/>
          </a:prstGeom>
          <a:noFill/>
          <a:ln w="9525">
            <a:noFill/>
            <a:miter lim="800000"/>
            <a:headEnd/>
            <a:tailEnd/>
          </a:ln>
        </p:spPr>
        <p:txBody>
          <a:bodyPr rtlCol="1">
            <a:normAutofit fontScale="25000" lnSpcReduction="20000"/>
          </a:bodyPr>
          <a:lstStyle/>
          <a:p>
            <a:pPr marL="342900" indent="-342900" fontAlgn="auto">
              <a:spcBef>
                <a:spcPct val="20000"/>
              </a:spcBef>
              <a:spcAft>
                <a:spcPts val="0"/>
              </a:spcAft>
              <a:buFontTx/>
              <a:buChar char="•"/>
              <a:defRPr/>
            </a:pPr>
            <a:r>
              <a:rPr lang="ar-JO" sz="3200" kern="0" dirty="0">
                <a:latin typeface="+mn-lt"/>
              </a:rPr>
              <a:t>		</a:t>
            </a:r>
            <a:endParaRPr lang="ar-JO" sz="11200" b="1" kern="0" dirty="0">
              <a:latin typeface="+mn-lt"/>
            </a:endParaRPr>
          </a:p>
          <a:p>
            <a:pPr marL="342900" indent="-342900" fontAlgn="auto">
              <a:spcBef>
                <a:spcPct val="20000"/>
              </a:spcBef>
              <a:spcAft>
                <a:spcPts val="0"/>
              </a:spcAft>
              <a:defRPr/>
            </a:pPr>
            <a:r>
              <a:rPr lang="ar-JO" sz="11200" b="1" kern="0" dirty="0">
                <a:latin typeface="+mn-lt"/>
              </a:rPr>
              <a:t>				</a:t>
            </a:r>
            <a:endParaRPr lang="ar-JO" sz="11200" b="1" kern="0" dirty="0">
              <a:solidFill>
                <a:schemeClr val="accent6">
                  <a:lumMod val="75000"/>
                </a:schemeClr>
              </a:solidFill>
              <a:latin typeface="+mn-lt"/>
            </a:endParaRPr>
          </a:p>
          <a:p>
            <a:pPr marL="342900" indent="-342900" fontAlgn="auto">
              <a:spcBef>
                <a:spcPct val="20000"/>
              </a:spcBef>
              <a:spcAft>
                <a:spcPts val="0"/>
              </a:spcAft>
              <a:buFontTx/>
              <a:buChar char="•"/>
              <a:defRPr/>
            </a:pPr>
            <a:endParaRPr lang="ar-JO" sz="11200" b="1" kern="0" dirty="0">
              <a:solidFill>
                <a:schemeClr val="accent6">
                  <a:lumMod val="75000"/>
                </a:schemeClr>
              </a:solidFill>
              <a:latin typeface="+mn-lt"/>
            </a:endParaRPr>
          </a:p>
          <a:p>
            <a:pPr marL="342900" indent="-342900" fontAlgn="auto">
              <a:spcBef>
                <a:spcPct val="20000"/>
              </a:spcBef>
              <a:spcAft>
                <a:spcPts val="0"/>
              </a:spcAft>
              <a:defRPr/>
            </a:pPr>
            <a:r>
              <a:rPr lang="ar-JO" sz="11200" b="1" kern="0" dirty="0">
                <a:solidFill>
                  <a:schemeClr val="accent6">
                    <a:lumMod val="75000"/>
                  </a:schemeClr>
                </a:solidFill>
                <a:latin typeface="+mn-lt"/>
              </a:rPr>
              <a:t>		</a:t>
            </a:r>
          </a:p>
          <a:p>
            <a:pPr marL="342900" indent="-342900" fontAlgn="auto">
              <a:spcBef>
                <a:spcPct val="20000"/>
              </a:spcBef>
              <a:spcAft>
                <a:spcPts val="0"/>
              </a:spcAft>
              <a:defRPr/>
            </a:pPr>
            <a:r>
              <a:rPr lang="ar-JO" sz="11200" b="1" kern="0" dirty="0">
                <a:solidFill>
                  <a:schemeClr val="accent6">
                    <a:lumMod val="75000"/>
                  </a:schemeClr>
                </a:solidFill>
                <a:latin typeface="+mn-lt"/>
              </a:rPr>
              <a:t>	</a:t>
            </a:r>
            <a:endParaRPr lang="ar-JO" sz="7200" kern="0" dirty="0">
              <a:latin typeface="+mn-lt"/>
            </a:endParaRPr>
          </a:p>
          <a:p>
            <a:pPr marL="342900" indent="-342900" fontAlgn="auto">
              <a:spcBef>
                <a:spcPct val="20000"/>
              </a:spcBef>
              <a:spcAft>
                <a:spcPts val="0"/>
              </a:spcAft>
              <a:buFontTx/>
              <a:buChar char="•"/>
              <a:defRPr/>
            </a:pPr>
            <a:endParaRPr lang="ar-JO" sz="7200" kern="0" dirty="0">
              <a:latin typeface="+mn-lt"/>
            </a:endParaRPr>
          </a:p>
          <a:p>
            <a:pPr marL="342900" indent="-342900" fontAlgn="auto">
              <a:spcBef>
                <a:spcPct val="20000"/>
              </a:spcBef>
              <a:spcAft>
                <a:spcPts val="0"/>
              </a:spcAft>
              <a:buFontTx/>
              <a:buChar char="•"/>
              <a:defRPr/>
            </a:pPr>
            <a:endParaRPr lang="ar-JO" sz="7200" kern="0" dirty="0">
              <a:latin typeface="+mn-lt"/>
            </a:endParaRPr>
          </a:p>
          <a:p>
            <a:pPr marL="342900" indent="-342900" fontAlgn="auto">
              <a:spcBef>
                <a:spcPct val="20000"/>
              </a:spcBef>
              <a:spcAft>
                <a:spcPts val="0"/>
              </a:spcAft>
              <a:buFontTx/>
              <a:buChar char="•"/>
              <a:defRPr/>
            </a:pPr>
            <a:r>
              <a:rPr lang="ar-JO" sz="7200" kern="0" dirty="0">
                <a:latin typeface="+mn-lt"/>
              </a:rPr>
              <a:t>		</a:t>
            </a:r>
          </a:p>
          <a:p>
            <a:pPr marL="342900" indent="-342900" fontAlgn="auto">
              <a:spcBef>
                <a:spcPct val="20000"/>
              </a:spcBef>
              <a:spcAft>
                <a:spcPts val="0"/>
              </a:spcAft>
              <a:buFontTx/>
              <a:buChar char="•"/>
              <a:defRPr/>
            </a:pPr>
            <a:endParaRPr lang="ar-JO" sz="7200" kern="0" dirty="0">
              <a:latin typeface="+mn-lt"/>
            </a:endParaRPr>
          </a:p>
          <a:p>
            <a:pPr marL="342900" indent="-342900" fontAlgn="auto">
              <a:spcBef>
                <a:spcPct val="20000"/>
              </a:spcBef>
              <a:spcAft>
                <a:spcPts val="0"/>
              </a:spcAft>
              <a:buFontTx/>
              <a:buChar char="•"/>
              <a:defRPr/>
            </a:pPr>
            <a:endParaRPr lang="ar-SA" sz="11200" kern="0" dirty="0">
              <a:latin typeface="+mn-lt"/>
            </a:endParaRPr>
          </a:p>
        </p:txBody>
      </p:sp>
      <p:sp>
        <p:nvSpPr>
          <p:cNvPr id="6" name="Text Box 4"/>
          <p:cNvSpPr txBox="1">
            <a:spLocks noChangeArrowheads="1"/>
          </p:cNvSpPr>
          <p:nvPr/>
        </p:nvSpPr>
        <p:spPr bwMode="auto">
          <a:xfrm>
            <a:off x="510089" y="476672"/>
            <a:ext cx="8123822" cy="6124754"/>
          </a:xfrm>
          <a:prstGeom prst="rect">
            <a:avLst/>
          </a:prstGeom>
          <a:noFill/>
          <a:ln w="9525">
            <a:solidFill>
              <a:srgbClr val="00B050"/>
            </a:solidFill>
            <a:miter lim="800000"/>
            <a:headEnd/>
            <a:tailEnd/>
          </a:ln>
          <a:effectLst>
            <a:outerShdw dist="35921" dir="2700000" algn="ctr" rotWithShape="0">
              <a:schemeClr val="bg2"/>
            </a:outerShdw>
          </a:effectLst>
        </p:spPr>
        <p:txBody>
          <a:bodyPr wrap="square">
            <a:spAutoFit/>
          </a:bodyPr>
          <a:lstStyle/>
          <a:p>
            <a:pPr algn="r" rtl="1" eaLnBrk="0" hangingPunct="0">
              <a:spcBef>
                <a:spcPts val="1200"/>
              </a:spcBef>
              <a:defRPr/>
            </a:pPr>
            <a:endParaRPr lang="ar-IQ" sz="2000" b="1" i="1" dirty="0">
              <a:solidFill>
                <a:srgbClr val="0033CC"/>
              </a:solidFill>
              <a:effectLst>
                <a:outerShdw blurRad="38100" dist="38100" dir="2700000" algn="tl">
                  <a:srgbClr val="000000">
                    <a:alpha val="43137"/>
                  </a:srgbClr>
                </a:outerShdw>
              </a:effectLst>
            </a:endParaRPr>
          </a:p>
          <a:p>
            <a:pPr algn="r" rtl="1" eaLnBrk="0" hangingPunct="0">
              <a:spcBef>
                <a:spcPts val="1200"/>
              </a:spcBef>
              <a:defRPr/>
            </a:pPr>
            <a:endParaRPr lang="ar-IQ" sz="2000" b="1" i="1" dirty="0" smtClean="0">
              <a:solidFill>
                <a:srgbClr val="0033CC"/>
              </a:solidFill>
              <a:effectLst>
                <a:outerShdw blurRad="38100" dist="38100" dir="2700000" algn="tl">
                  <a:srgbClr val="000000">
                    <a:alpha val="43137"/>
                  </a:srgbClr>
                </a:outerShdw>
              </a:effectLst>
            </a:endParaRPr>
          </a:p>
          <a:p>
            <a:pPr algn="r" rtl="1" eaLnBrk="0" hangingPunct="0">
              <a:spcBef>
                <a:spcPts val="1200"/>
              </a:spcBef>
              <a:defRPr/>
            </a:pPr>
            <a:endParaRPr lang="ar-IQ" sz="2000" b="1" i="1" dirty="0" smtClean="0">
              <a:solidFill>
                <a:srgbClr val="0033CC"/>
              </a:solidFill>
              <a:effectLst>
                <a:outerShdw blurRad="38100" dist="38100" dir="2700000" algn="tl">
                  <a:srgbClr val="000000">
                    <a:alpha val="43137"/>
                  </a:srgbClr>
                </a:outerShdw>
              </a:effectLst>
            </a:endParaRPr>
          </a:p>
          <a:p>
            <a:pPr algn="r" rtl="1" eaLnBrk="0" hangingPunct="0">
              <a:spcBef>
                <a:spcPts val="1200"/>
              </a:spcBef>
              <a:defRPr/>
            </a:pPr>
            <a:r>
              <a:rPr lang="ar-IQ" sz="2000" b="1" i="1" dirty="0">
                <a:solidFill>
                  <a:srgbClr val="0033CC"/>
                </a:solidFill>
                <a:effectLst>
                  <a:outerShdw blurRad="38100" dist="38100" dir="2700000" algn="tl">
                    <a:srgbClr val="000000">
                      <a:alpha val="43137"/>
                    </a:srgbClr>
                  </a:outerShdw>
                </a:effectLst>
              </a:rPr>
              <a:t> </a:t>
            </a:r>
            <a:r>
              <a:rPr lang="ar-IQ" sz="2000" b="1" i="1" dirty="0" smtClean="0">
                <a:solidFill>
                  <a:srgbClr val="0033CC"/>
                </a:solidFill>
                <a:effectLst>
                  <a:outerShdw blurRad="38100" dist="38100" dir="2700000" algn="tl">
                    <a:srgbClr val="000000">
                      <a:alpha val="43137"/>
                    </a:srgbClr>
                  </a:outerShdw>
                </a:effectLst>
              </a:rPr>
              <a:t>                         </a:t>
            </a:r>
            <a:r>
              <a:rPr lang="ar-IQ" sz="4000" b="1" dirty="0" smtClean="0"/>
              <a:t>مادة </a:t>
            </a:r>
            <a:r>
              <a:rPr lang="ar-IQ" sz="4000" b="1" dirty="0"/>
              <a:t>اساسيات الحاسوب</a:t>
            </a:r>
            <a:r>
              <a:rPr lang="ar-IQ" sz="4000" b="1" dirty="0" smtClean="0">
                <a:solidFill>
                  <a:srgbClr val="C00000"/>
                </a:solidFill>
              </a:rPr>
              <a:t> </a:t>
            </a:r>
          </a:p>
          <a:p>
            <a:pPr algn="ctr" rtl="1" eaLnBrk="0" hangingPunct="0">
              <a:spcBef>
                <a:spcPts val="1200"/>
              </a:spcBef>
              <a:defRPr/>
            </a:pPr>
            <a:r>
              <a:rPr lang="ar-IQ" sz="2000" b="1" dirty="0" smtClean="0"/>
              <a:t>المحاضرة الرابعة</a:t>
            </a:r>
          </a:p>
          <a:p>
            <a:pPr algn="ctr" rtl="1" eaLnBrk="0" hangingPunct="0">
              <a:spcBef>
                <a:spcPts val="1200"/>
              </a:spcBef>
              <a:defRPr/>
            </a:pPr>
            <a:r>
              <a:rPr lang="ar-IQ" sz="4400" b="1" dirty="0">
                <a:solidFill>
                  <a:srgbClr val="C00000"/>
                </a:solidFill>
              </a:rPr>
              <a:t>الــفــايــروســات</a:t>
            </a:r>
            <a:endParaRPr lang="ar-IQ" sz="3600" b="1" dirty="0" smtClean="0"/>
          </a:p>
          <a:p>
            <a:pPr algn="ctr" rtl="1" eaLnBrk="0" hangingPunct="0">
              <a:spcBef>
                <a:spcPts val="1200"/>
              </a:spcBef>
              <a:defRPr/>
            </a:pPr>
            <a:r>
              <a:rPr lang="ar-IQ" sz="3200" b="1" dirty="0" smtClean="0">
                <a:solidFill>
                  <a:schemeClr val="accent2">
                    <a:lumMod val="75000"/>
                  </a:schemeClr>
                </a:solidFill>
              </a:rPr>
              <a:t>سارة حاكم فنيخ</a:t>
            </a:r>
            <a:endParaRPr lang="ar-IQ" sz="3200" b="1" dirty="0">
              <a:solidFill>
                <a:schemeClr val="accent2">
                  <a:lumMod val="75000"/>
                </a:schemeClr>
              </a:solidFill>
            </a:endParaRPr>
          </a:p>
          <a:p>
            <a:pPr algn="ctr" rtl="1" eaLnBrk="0" hangingPunct="0">
              <a:spcBef>
                <a:spcPts val="1200"/>
              </a:spcBef>
              <a:defRPr/>
            </a:pPr>
            <a:r>
              <a:rPr lang="en-US" sz="2000" dirty="0" smtClean="0">
                <a:hlinkClick r:id="rId3"/>
              </a:rPr>
              <a:t>hekemsara@gmail.com</a:t>
            </a:r>
            <a:endParaRPr lang="ar-IQ" sz="2000" dirty="0" smtClean="0"/>
          </a:p>
          <a:p>
            <a:pPr algn="ctr" rtl="1" eaLnBrk="0" hangingPunct="0">
              <a:spcBef>
                <a:spcPts val="1200"/>
              </a:spcBef>
              <a:defRPr/>
            </a:pPr>
            <a:r>
              <a:rPr lang="ar-IQ" sz="2000" dirty="0" smtClean="0"/>
              <a:t>2024-2025</a:t>
            </a:r>
          </a:p>
          <a:p>
            <a:pPr algn="ctr" rtl="1" eaLnBrk="0" hangingPunct="0">
              <a:spcBef>
                <a:spcPts val="1200"/>
              </a:spcBef>
              <a:defRPr/>
            </a:pPr>
            <a:endParaRPr lang="en-US" sz="2000" dirty="0"/>
          </a:p>
          <a:p>
            <a:pPr algn="ctr" rtl="1" eaLnBrk="0" hangingPunct="0">
              <a:spcBef>
                <a:spcPts val="1200"/>
              </a:spcBef>
              <a:defRPr/>
            </a:pPr>
            <a:endParaRPr lang="ar-IQ" sz="3600" b="1" i="1" dirty="0">
              <a:solidFill>
                <a:srgbClr val="0033CC"/>
              </a:solidFill>
              <a:effectLst>
                <a:outerShdw blurRad="38100" dist="38100" dir="2700000" algn="tl">
                  <a:srgbClr val="000000">
                    <a:alpha val="43137"/>
                  </a:srgbClr>
                </a:outerShdw>
              </a:effectLst>
              <a:latin typeface="Arial" pitchFamily="34" charset="0"/>
            </a:endParaRPr>
          </a:p>
        </p:txBody>
      </p:sp>
      <p:sp>
        <p:nvSpPr>
          <p:cNvPr id="6149" name="Text Box 3"/>
          <p:cNvSpPr txBox="1">
            <a:spLocks noChangeArrowheads="1"/>
          </p:cNvSpPr>
          <p:nvPr/>
        </p:nvSpPr>
        <p:spPr bwMode="auto">
          <a:xfrm>
            <a:off x="-4800600" y="-3200400"/>
            <a:ext cx="8153400" cy="1938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spAutoFit/>
          </a:bodyPr>
          <a:lstStyle>
            <a:lvl1pPr eaLnBrk="0" hangingPunct="0">
              <a:defRPr sz="1600">
                <a:solidFill>
                  <a:schemeClr val="tx1"/>
                </a:solidFill>
                <a:latin typeface="Arial" charset="0"/>
              </a:defRPr>
            </a:lvl1pPr>
            <a:lvl2pPr marL="742950" indent="-285750" eaLnBrk="0" hangingPunct="0">
              <a:defRPr sz="1600">
                <a:solidFill>
                  <a:schemeClr val="tx1"/>
                </a:solidFill>
                <a:latin typeface="Arial" charset="0"/>
              </a:defRPr>
            </a:lvl2pPr>
            <a:lvl3pPr marL="1143000" indent="-228600" eaLnBrk="0" hangingPunct="0">
              <a:defRPr sz="1600">
                <a:solidFill>
                  <a:schemeClr val="tx1"/>
                </a:solidFill>
                <a:latin typeface="Arial" charset="0"/>
              </a:defRPr>
            </a:lvl3pPr>
            <a:lvl4pPr marL="1600200" indent="-228600" eaLnBrk="0" hangingPunct="0">
              <a:defRPr sz="1600">
                <a:solidFill>
                  <a:schemeClr val="tx1"/>
                </a:solidFill>
                <a:latin typeface="Arial" charset="0"/>
              </a:defRPr>
            </a:lvl4pPr>
            <a:lvl5pPr marL="2057400" indent="-228600" eaLnBrk="0" hangingPunct="0">
              <a:defRPr sz="1600">
                <a:solidFill>
                  <a:schemeClr val="tx1"/>
                </a:solidFill>
                <a:latin typeface="Arial" charset="0"/>
              </a:defRPr>
            </a:lvl5pPr>
            <a:lvl6pPr marL="2514600" indent="-228600" eaLnBrk="0" fontAlgn="base" hangingPunct="0">
              <a:spcBef>
                <a:spcPct val="0"/>
              </a:spcBef>
              <a:spcAft>
                <a:spcPct val="0"/>
              </a:spcAft>
              <a:defRPr sz="1600">
                <a:solidFill>
                  <a:schemeClr val="tx1"/>
                </a:solidFill>
                <a:latin typeface="Arial" charset="0"/>
              </a:defRPr>
            </a:lvl6pPr>
            <a:lvl7pPr marL="2971800" indent="-228600" eaLnBrk="0" fontAlgn="base" hangingPunct="0">
              <a:spcBef>
                <a:spcPct val="0"/>
              </a:spcBef>
              <a:spcAft>
                <a:spcPct val="0"/>
              </a:spcAft>
              <a:defRPr sz="1600">
                <a:solidFill>
                  <a:schemeClr val="tx1"/>
                </a:solidFill>
                <a:latin typeface="Arial" charset="0"/>
              </a:defRPr>
            </a:lvl7pPr>
            <a:lvl8pPr marL="3429000" indent="-228600" eaLnBrk="0" fontAlgn="base" hangingPunct="0">
              <a:spcBef>
                <a:spcPct val="0"/>
              </a:spcBef>
              <a:spcAft>
                <a:spcPct val="0"/>
              </a:spcAft>
              <a:defRPr sz="1600">
                <a:solidFill>
                  <a:schemeClr val="tx1"/>
                </a:solidFill>
                <a:latin typeface="Arial" charset="0"/>
              </a:defRPr>
            </a:lvl8pPr>
            <a:lvl9pPr marL="3886200" indent="-228600" eaLnBrk="0" fontAlgn="base" hangingPunct="0">
              <a:spcBef>
                <a:spcPct val="0"/>
              </a:spcBef>
              <a:spcAft>
                <a:spcPct val="0"/>
              </a:spcAft>
              <a:defRPr sz="1600">
                <a:solidFill>
                  <a:schemeClr val="tx1"/>
                </a:solidFill>
                <a:latin typeface="Arial" charset="0"/>
              </a:defRPr>
            </a:lvl9pPr>
          </a:lstStyle>
          <a:p>
            <a:pPr algn="ctr"/>
            <a:r>
              <a:rPr lang="ar-JO" altLang="en-US" sz="4000" b="1"/>
              <a:t> </a:t>
            </a:r>
          </a:p>
          <a:p>
            <a:pPr algn="ctr"/>
            <a:endParaRPr lang="ar-JO" altLang="en-US" sz="4000" b="1"/>
          </a:p>
          <a:p>
            <a:pPr algn="ctr"/>
            <a:endParaRPr lang="en-US" altLang="en-US" sz="4000" b="1"/>
          </a:p>
        </p:txBody>
      </p:sp>
      <p:pic>
        <p:nvPicPr>
          <p:cNvPr id="1026"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011773" y="620688"/>
            <a:ext cx="1232635" cy="12990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907535" y="548680"/>
            <a:ext cx="1584345" cy="13410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538995114"/>
      </p:ext>
    </p:extLst>
  </p:cSld>
  <p:clrMapOvr>
    <a:masterClrMapping/>
  </p:clrMapOvr>
  <mc:AlternateContent xmlns:mc="http://schemas.openxmlformats.org/markup-compatibility/2006" xmlns:p14="http://schemas.microsoft.com/office/powerpoint/2010/main">
    <mc:Choice Requires="p14">
      <p:transition spd="slow" p14:dur="1200">
        <p14:flip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autoUpdateAnimBg="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95536" y="1102092"/>
            <a:ext cx="8064896" cy="3046988"/>
          </a:xfrm>
          <a:prstGeom prst="rect">
            <a:avLst/>
          </a:prstGeom>
        </p:spPr>
        <p:txBody>
          <a:bodyPr wrap="square">
            <a:spAutoFit/>
          </a:bodyPr>
          <a:lstStyle/>
          <a:p>
            <a:pPr algn="ctr"/>
            <a:r>
              <a:rPr lang="ar-IQ" sz="4800" b="1" dirty="0"/>
              <a:t>يمكنك مشاهدة </a:t>
            </a:r>
            <a:r>
              <a:rPr lang="ar-IQ" sz="4800" b="1" dirty="0" smtClean="0"/>
              <a:t>الفيديو </a:t>
            </a:r>
            <a:r>
              <a:rPr lang="ar-IQ" sz="4800" b="1" dirty="0"/>
              <a:t>عن طريق </a:t>
            </a:r>
            <a:r>
              <a:rPr lang="ar-IQ" sz="4800" b="1" dirty="0" smtClean="0"/>
              <a:t>الرابط المرفق </a:t>
            </a:r>
            <a:r>
              <a:rPr lang="ar-IQ" sz="4800" b="1" dirty="0"/>
              <a:t>لمعرفة معلومات </a:t>
            </a:r>
            <a:r>
              <a:rPr lang="ar-IQ" sz="4800" b="1" dirty="0" smtClean="0"/>
              <a:t>اكثر </a:t>
            </a:r>
            <a:r>
              <a:rPr lang="ar-IQ" sz="4800" b="1" dirty="0"/>
              <a:t>حول </a:t>
            </a:r>
            <a:r>
              <a:rPr lang="ar-IQ" sz="4800" b="1" dirty="0">
                <a:solidFill>
                  <a:srgbClr val="FF0000"/>
                </a:solidFill>
              </a:rPr>
              <a:t>تسمية الفايروسات بهذا </a:t>
            </a:r>
            <a:r>
              <a:rPr lang="ar-IQ" sz="4800" b="1" dirty="0" err="1">
                <a:solidFill>
                  <a:srgbClr val="FF0000"/>
                </a:solidFill>
              </a:rPr>
              <a:t>الأسم</a:t>
            </a:r>
            <a:endParaRPr lang="ar-IQ" sz="4800" b="1" dirty="0">
              <a:solidFill>
                <a:srgbClr val="FF0000"/>
              </a:solidFill>
            </a:endParaRPr>
          </a:p>
          <a:p>
            <a:pPr algn="ctr"/>
            <a:r>
              <a:rPr lang="en-US" sz="4800" b="1" dirty="0">
                <a:solidFill>
                  <a:srgbClr val="FF0000"/>
                </a:solidFill>
              </a:rPr>
              <a:t>https://2u.pw/cMOvKyM1</a:t>
            </a:r>
          </a:p>
        </p:txBody>
      </p:sp>
      <p:pic>
        <p:nvPicPr>
          <p:cNvPr id="7170" name="Picture 2" descr="Link Click Sticker"/>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2232248" y="2996952"/>
            <a:ext cx="4572000" cy="4572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688806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7170"/>
                                        </p:tgtEl>
                                        <p:attrNameLst>
                                          <p:attrName>style.visibility</p:attrName>
                                        </p:attrNameLst>
                                      </p:cBhvr>
                                      <p:to>
                                        <p:strVal val="visible"/>
                                      </p:to>
                                    </p:set>
                                    <p:animEffect transition="in" filter="wipe(down)">
                                      <p:cBhvr>
                                        <p:cTn id="7" dur="500"/>
                                        <p:tgtEl>
                                          <p:spTgt spid="717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251520" y="2060848"/>
            <a:ext cx="8352928" cy="3816424"/>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ar-IQ" sz="3200" dirty="0" smtClean="0"/>
              <a:t> برنامج </a:t>
            </a:r>
            <a:r>
              <a:rPr lang="ar-IQ" sz="3200" dirty="0"/>
              <a:t>قادر على التناسخ </a:t>
            </a:r>
            <a:r>
              <a:rPr lang="ar-IQ" sz="3200" dirty="0" smtClean="0"/>
              <a:t> والانتشار.</a:t>
            </a:r>
            <a:r>
              <a:rPr lang="en-US" sz="3200" dirty="0" smtClean="0"/>
              <a:t>-1</a:t>
            </a:r>
            <a:r>
              <a:rPr lang="ar-IQ" sz="3200" dirty="0" smtClean="0"/>
              <a:t> </a:t>
            </a:r>
            <a:endParaRPr lang="ar-IQ" sz="3200" dirty="0"/>
          </a:p>
          <a:p>
            <a:pPr algn="r"/>
            <a:r>
              <a:rPr lang="en-US" sz="3200" dirty="0" smtClean="0"/>
              <a:t>Host</a:t>
            </a:r>
            <a:r>
              <a:rPr lang="ar-IQ" sz="3200" dirty="0" smtClean="0"/>
              <a:t> 2- الفايروس  </a:t>
            </a:r>
            <a:r>
              <a:rPr lang="ar-IQ" sz="3200" dirty="0"/>
              <a:t>يربط نفسه ببرنامج أخر يسمى </a:t>
            </a:r>
            <a:r>
              <a:rPr lang="ar-IQ" sz="3200" dirty="0" smtClean="0"/>
              <a:t>الحاضن </a:t>
            </a:r>
            <a:endParaRPr lang="en-US" sz="3200" dirty="0"/>
          </a:p>
          <a:p>
            <a:pPr algn="r"/>
            <a:r>
              <a:rPr lang="ar-IQ" sz="3200" dirty="0" smtClean="0"/>
              <a:t> لا </a:t>
            </a:r>
            <a:r>
              <a:rPr lang="ar-IQ" sz="3200" dirty="0"/>
              <a:t>يمكن أن تنشأ الفيروسات من </a:t>
            </a:r>
            <a:r>
              <a:rPr lang="ar-IQ" sz="3200" dirty="0" smtClean="0"/>
              <a:t>ذاتها. </a:t>
            </a:r>
            <a:r>
              <a:rPr lang="en-US" sz="3200" dirty="0" smtClean="0"/>
              <a:t>-3</a:t>
            </a:r>
            <a:r>
              <a:rPr lang="ar-IQ" sz="3200" dirty="0" smtClean="0"/>
              <a:t> </a:t>
            </a:r>
            <a:endParaRPr lang="ar-IQ" sz="3200" dirty="0"/>
          </a:p>
          <a:p>
            <a:pPr algn="r" rtl="1"/>
            <a:r>
              <a:rPr lang="ar-IQ" sz="3200" dirty="0"/>
              <a:t> 4- يمكن أن تنتقل من حاسوب مصاب لآخر سليم.</a:t>
            </a:r>
          </a:p>
          <a:p>
            <a:pPr algn="r" rtl="1"/>
            <a:r>
              <a:rPr lang="ar-IQ" sz="3200" dirty="0" smtClean="0"/>
              <a:t> </a:t>
            </a:r>
            <a:r>
              <a:rPr lang="en-US" sz="3200" dirty="0" smtClean="0"/>
              <a:t>-5</a:t>
            </a:r>
            <a:r>
              <a:rPr lang="ar-IQ" sz="3200" dirty="0" smtClean="0"/>
              <a:t> </a:t>
            </a:r>
            <a:r>
              <a:rPr lang="ar-IQ" sz="3200" dirty="0">
                <a:solidFill>
                  <a:prstClr val="white"/>
                </a:solidFill>
              </a:rPr>
              <a:t>يمكن للفيروسات التخفي في عدّة ملفات </a:t>
            </a:r>
            <a:endParaRPr lang="ar-IQ" dirty="0"/>
          </a:p>
        </p:txBody>
      </p:sp>
      <p:sp>
        <p:nvSpPr>
          <p:cNvPr id="4" name="Oval 3"/>
          <p:cNvSpPr/>
          <p:nvPr/>
        </p:nvSpPr>
        <p:spPr>
          <a:xfrm>
            <a:off x="2915816" y="332656"/>
            <a:ext cx="5400600" cy="1584176"/>
          </a:xfrm>
          <a:prstGeom prst="ellipse">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IQ" sz="3600" b="1" dirty="0" smtClean="0">
                <a:solidFill>
                  <a:srgbClr val="C00000"/>
                </a:solidFill>
              </a:rPr>
              <a:t>خصائص الفايروسات </a:t>
            </a:r>
            <a:endParaRPr lang="ar-IQ" sz="3600" b="1" dirty="0">
              <a:solidFill>
                <a:srgbClr val="C00000"/>
              </a:solidFill>
            </a:endParaRPr>
          </a:p>
        </p:txBody>
      </p:sp>
    </p:spTree>
    <p:extLst>
      <p:ext uri="{BB962C8B-B14F-4D97-AF65-F5344CB8AC3E}">
        <p14:creationId xmlns:p14="http://schemas.microsoft.com/office/powerpoint/2010/main" val="1563374659"/>
      </p:ext>
    </p:extLst>
  </p:cSld>
  <p:clrMapOvr>
    <a:masterClrMapping/>
  </p:clrMapOvr>
  <p:transition>
    <p:fade thruBlk="1"/>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5" name="عنصر نائب للمحتوى 2"/>
          <p:cNvSpPr txBox="1">
            <a:spLocks/>
          </p:cNvSpPr>
          <p:nvPr/>
        </p:nvSpPr>
        <p:spPr bwMode="auto">
          <a:xfrm>
            <a:off x="219884" y="332656"/>
            <a:ext cx="8472487" cy="9361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273050" indent="-273050" eaLnBrk="0" hangingPunct="0">
              <a:defRPr sz="1600">
                <a:solidFill>
                  <a:schemeClr val="tx1"/>
                </a:solidFill>
                <a:latin typeface="Arial" charset="0"/>
              </a:defRPr>
            </a:lvl1pPr>
            <a:lvl2pPr marL="742950" indent="-285750" eaLnBrk="0" hangingPunct="0">
              <a:defRPr sz="1600">
                <a:solidFill>
                  <a:schemeClr val="tx1"/>
                </a:solidFill>
                <a:latin typeface="Arial" charset="0"/>
              </a:defRPr>
            </a:lvl2pPr>
            <a:lvl3pPr marL="1143000" indent="-228600" eaLnBrk="0" hangingPunct="0">
              <a:defRPr sz="1600">
                <a:solidFill>
                  <a:schemeClr val="tx1"/>
                </a:solidFill>
                <a:latin typeface="Arial" charset="0"/>
              </a:defRPr>
            </a:lvl3pPr>
            <a:lvl4pPr marL="1600200" indent="-228600" eaLnBrk="0" hangingPunct="0">
              <a:defRPr sz="1600">
                <a:solidFill>
                  <a:schemeClr val="tx1"/>
                </a:solidFill>
                <a:latin typeface="Arial" charset="0"/>
              </a:defRPr>
            </a:lvl4pPr>
            <a:lvl5pPr marL="2057400" indent="-228600" eaLnBrk="0" hangingPunct="0">
              <a:defRPr sz="1600">
                <a:solidFill>
                  <a:schemeClr val="tx1"/>
                </a:solidFill>
                <a:latin typeface="Arial" charset="0"/>
              </a:defRPr>
            </a:lvl5pPr>
            <a:lvl6pPr marL="2514600" indent="-228600" eaLnBrk="0" fontAlgn="base" hangingPunct="0">
              <a:spcBef>
                <a:spcPct val="0"/>
              </a:spcBef>
              <a:spcAft>
                <a:spcPct val="0"/>
              </a:spcAft>
              <a:defRPr sz="1600">
                <a:solidFill>
                  <a:schemeClr val="tx1"/>
                </a:solidFill>
                <a:latin typeface="Arial" charset="0"/>
              </a:defRPr>
            </a:lvl6pPr>
            <a:lvl7pPr marL="2971800" indent="-228600" eaLnBrk="0" fontAlgn="base" hangingPunct="0">
              <a:spcBef>
                <a:spcPct val="0"/>
              </a:spcBef>
              <a:spcAft>
                <a:spcPct val="0"/>
              </a:spcAft>
              <a:defRPr sz="1600">
                <a:solidFill>
                  <a:schemeClr val="tx1"/>
                </a:solidFill>
                <a:latin typeface="Arial" charset="0"/>
              </a:defRPr>
            </a:lvl7pPr>
            <a:lvl8pPr marL="3429000" indent="-228600" eaLnBrk="0" fontAlgn="base" hangingPunct="0">
              <a:spcBef>
                <a:spcPct val="0"/>
              </a:spcBef>
              <a:spcAft>
                <a:spcPct val="0"/>
              </a:spcAft>
              <a:defRPr sz="1600">
                <a:solidFill>
                  <a:schemeClr val="tx1"/>
                </a:solidFill>
                <a:latin typeface="Arial" charset="0"/>
              </a:defRPr>
            </a:lvl8pPr>
            <a:lvl9pPr marL="3886200" indent="-228600" eaLnBrk="0" fontAlgn="base" hangingPunct="0">
              <a:spcBef>
                <a:spcPct val="0"/>
              </a:spcBef>
              <a:spcAft>
                <a:spcPct val="0"/>
              </a:spcAft>
              <a:defRPr sz="1600">
                <a:solidFill>
                  <a:schemeClr val="tx1"/>
                </a:solidFill>
                <a:latin typeface="Arial" charset="0"/>
              </a:defRPr>
            </a:lvl9pPr>
          </a:lstStyle>
          <a:p>
            <a:pPr algn="ctr" rtl="1" eaLnBrk="1" hangingPunct="1">
              <a:lnSpc>
                <a:spcPct val="150000"/>
              </a:lnSpc>
              <a:spcBef>
                <a:spcPts val="575"/>
              </a:spcBef>
              <a:buClr>
                <a:schemeClr val="accent1"/>
              </a:buClr>
              <a:buSzPct val="85000"/>
              <a:buFont typeface="Wingdings 2" pitchFamily="18" charset="2"/>
              <a:buNone/>
            </a:pPr>
            <a:r>
              <a:rPr lang="ar-IQ" altLang="en-US" sz="6600" b="1" dirty="0" smtClean="0">
                <a:solidFill>
                  <a:srgbClr val="FF0000"/>
                </a:solidFill>
                <a:latin typeface="Perpetua" pitchFamily="18" charset="0"/>
                <a:cs typeface="Arial" charset="0"/>
              </a:rPr>
              <a:t>نـشـاط فـردي 1</a:t>
            </a:r>
          </a:p>
          <a:p>
            <a:pPr algn="ctr" rtl="1" eaLnBrk="1" hangingPunct="1">
              <a:lnSpc>
                <a:spcPct val="150000"/>
              </a:lnSpc>
              <a:spcBef>
                <a:spcPts val="575"/>
              </a:spcBef>
              <a:buClr>
                <a:schemeClr val="accent1"/>
              </a:buClr>
              <a:buSzPct val="85000"/>
            </a:pPr>
            <a:r>
              <a:rPr lang="ar-IQ" sz="4400" b="1" dirty="0"/>
              <a:t>هل سبق وتعرض جهاز الحاسوب </a:t>
            </a:r>
            <a:endParaRPr lang="ar-IQ" sz="4400" b="1" dirty="0" smtClean="0"/>
          </a:p>
          <a:p>
            <a:pPr algn="ctr" rtl="1" eaLnBrk="1" hangingPunct="1">
              <a:lnSpc>
                <a:spcPct val="150000"/>
              </a:lnSpc>
              <a:spcBef>
                <a:spcPts val="575"/>
              </a:spcBef>
              <a:buClr>
                <a:schemeClr val="accent1"/>
              </a:buClr>
              <a:buSzPct val="85000"/>
            </a:pPr>
            <a:r>
              <a:rPr lang="ar-IQ" sz="4400" b="1" dirty="0" smtClean="0"/>
              <a:t>الخاص </a:t>
            </a:r>
            <a:r>
              <a:rPr lang="ar-IQ" sz="4400" b="1" dirty="0"/>
              <a:t>بك الى فايروس ؟ </a:t>
            </a:r>
            <a:r>
              <a:rPr lang="ar-IQ" sz="4400" b="1" dirty="0" smtClean="0"/>
              <a:t>شاركنا رأيك</a:t>
            </a:r>
            <a:endParaRPr lang="ar-IQ" sz="4400" b="1" dirty="0"/>
          </a:p>
          <a:p>
            <a:pPr algn="ctr" rtl="1" eaLnBrk="1" hangingPunct="1">
              <a:lnSpc>
                <a:spcPct val="150000"/>
              </a:lnSpc>
              <a:spcBef>
                <a:spcPts val="575"/>
              </a:spcBef>
              <a:buClr>
                <a:schemeClr val="accent1"/>
              </a:buClr>
              <a:buSzPct val="85000"/>
              <a:buFont typeface="Wingdings 2" pitchFamily="18" charset="2"/>
              <a:buNone/>
            </a:pPr>
            <a:endParaRPr lang="ar-IQ" altLang="en-US" sz="2400" b="1" dirty="0" smtClean="0">
              <a:latin typeface="Perpetua" pitchFamily="18" charset="0"/>
              <a:cs typeface="Arial" charset="0"/>
            </a:endParaRPr>
          </a:p>
          <a:p>
            <a:pPr algn="r" rtl="1" eaLnBrk="1" hangingPunct="1">
              <a:lnSpc>
                <a:spcPct val="150000"/>
              </a:lnSpc>
              <a:spcBef>
                <a:spcPts val="575"/>
              </a:spcBef>
              <a:buClr>
                <a:schemeClr val="accent1"/>
              </a:buClr>
              <a:buSzPct val="85000"/>
              <a:buFont typeface="Wingdings 2" pitchFamily="18" charset="2"/>
              <a:buNone/>
            </a:pPr>
            <a:endParaRPr lang="ar-IQ" altLang="en-US" sz="2400" dirty="0" smtClean="0">
              <a:latin typeface="Perpetua" pitchFamily="18" charset="0"/>
              <a:cs typeface="Arial" charset="0"/>
            </a:endParaRPr>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5576" y="4077072"/>
            <a:ext cx="2286128" cy="22861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AutoShape 2" descr="data:image/png;base64,iVBORw0KGgoAAAANSUhEUgAAAnEAAAJxCAYAAAAtjeQ4AAAAAXNSR0IArs4c6QAAIABJREFUeF7tnXFsndV9v7+RWjdkNVmLicomAU0zkAt0JmkVAZNxK0xG5YSp/NNAAZd2c7M2jjXFZGhehmYozGGsdgQz0ZibQk3+WZvisBSTsTgd6yihxnRyo9BAaQWEGkrnsFCPqf7ppd3PNsG5532/n3Pf914/99+c87nnfc7n3Pv4OJBF09PT08YLAhCAAAQgAAEIQKCiCCxC4ipqv1gsBCAAAQhAAAIQeIsAEkcRIAABCEAAAhCAQAUSQOIqcNNYMgQgAAEIQAACEEDi6AAEIAABCEAAAhCoQAJIXAVuGkuGAAQgAAEIQAACSBwdgAAEIAABCEAAAhVIAImrwE1jyRCAAAQgAAEIQACJowMQgAAEIAABCECgAgkgcRW4aSwZAhCAAAQgAAEIIHF0AAIQgAAEIAABCFQgASSuAjeNJUMAAhCAAAQgAAEkjg5AAAIQgAAEIACBCiSAxFXgprFkCEAAAhCAAAQggMTRAQhAAAIQgAAEIFCBBJC4Ctw0lgwBCEAAAhCAAASQODoAAQhAAAIQgAAEKpAAEleBm8aSIQABCEAAAhCAABJHByAAAQhAAAIQgEAFEkDiKnDTWDIEIAABCEAAAhBA4ugABCAAAQhAAAIQqEACSFwFbhpLhgAEIAABCEAAAkgcHYAABCAAAQhAAAIVSACJq8BNY8kQgAAEIAABCEAAiaMDEIAABCAAAQhAoAIJIHEVuGksGQIQgAAEIAABCCBxdAACEIAABCAAAQhUIAEkrgI3jSVDAAIQgAAEIAABJI4OQAACEIAABCAAgQokgMRV4KaxZAhAAAIQgAAEIIDE0QEIQAACEIAABCBQgQSQuArcNJYMAQhAAAIQgAAEkDg6AAEIQAACEIAABCqQABJXgZvGkiEAAQhAAAIQgAASRwcgAAEIQAACEIBABRJA4ipw01gyBCAAAQhAAAIQQOLoAAQgAAEIQAACEKhAAkhcBW4aS4YABCAAAQhAAAJIHB2AAAQgAAEIQAACFUgAiavATWPJEIAABCAAAQhAAImjAxCAAAQgAAEIQKACCSBxFbhpLBkCEIAABCAAAQggcXQAAhCAAAQgAAEIVCABJK4CN40lQwACEIAABCAAASSODkAAAhCAAAQgAIEKJIDEVeCmsWQIQAACEIAABCCAxNEBCEAAAhCAAAQgUIEEkLgK3DSWDAEIQAACEIAABJA4OgABCEAAAhCAAAQqkAASV4GbxpIhAAEIQAACEIAAEkcHIAABCEAAAhCAQAUSQOIqcNNYMgQgAAEIQAACEEDi6AAEIAABCEAAAhCoQAJIXAVuGkuGAAQgAAEIQAACSBwdgAAEIAABCEAAAhVIAImrwE1jyRCAAAQgAAEIQACJowMQgAAEIAABCECgAgkgcRW4aSwZAhCAAAQgAAEIIHF0AAIQgAAEIAABCFQgASSuAjeNJUMAAhCAAAQgAAEkjg5AAAIQgAAEIACBCiSAxFXgprFkCEAAAhCAAAQggMTRAQhAAAIQgAAEIFCBBJC4Ctw0lgwBCEAAAhCAAASQODoAAQhAAAIQgAAEKpAAEleBm8aSIQABCEAAAhCAABJHByAAAQhAAAIQgEAFEkDiZm3a448/bnv37q3AbWTJJyNwxhlnWFtbmwvS4cOHbXBw0JVRTZOvu+46W758ee6PdNttt9nU1FTmdbznPe+xm266KfN81cQjR47Yfffdp4rLnHPppZfaxz/+8czzizSxv7/fjh49WqQlsRYBgSuuuMJWr14tSKqOCCRu1j729vZaR0dHdewsT/H/CTQ0NNjo6KiLyNDQkK1bt86VUU2Th4eHrbm5OfdHqq2ttddffz3zOpL5k5OTmeerJiY816xZo4rLnNPV1WXd3d2Z5xdpYnLux8bGirQk1iIgkHxPt7e3C5KqIwKJQ+Kqo8kneQokTr/FSJyWKRKn5ZmkIXF6pkVIROLm7gISh8QV4VxGXQMSp8eLxGmZInFankicnmdREpE4JG7eLvLr1KIcU+06kDgtzyQNidMyReK0PJE4Pc+iJCJxSBwSV5TTWKZ1IHF60EiclikSp+WJxOl5FiURiUPikLiinMYyrQOJ04NG4rRMkTgtTyROz7MoiUgcEofEFeU0lmkdSJweNBKnZYrEaXkicXqeRUlE4pA4JK4op7FM60Di9KCROC1TJE7LE4nT8yxKIhKHxCFxRTmNZVoHEqcHjcRpmSJxWp5InJ5nURKROCQOiSvKaSzTOpA4PWgkTssUidPyROL0PIuSiMQhcUhcUU5jmdaBxOlBI3FapkiclicSp+dZlEQkDolD4opyGsu0DiRODxqJ0zJF4rQ8kTg9z6IkInFIHBJXlNNYpnUgcXrQSJyWKRKn5YnE6XkWJRGJQ+KQuKKcxjKtA4nTg0bitEyROC1PJE7PsyiJSBwSh8QV5TSWaR1InB40EqdlisRpeSJxep5FSUTikDgkriinsUzrQOL0oJE4LVMkTssTidPzLEoiEofEzdvFvr4+27Rpk6urzc3NdvHFF7symDxD4Pjx47Zt2zYXkgsvvNC+//3vuzIOHz5sg4ODroyiTN69e7eNjY25lnPttdfa8uXLXRlf+tKXrK6uzpVx22232dTUVOaM97znPXbTTTdlnp9MnJiYsLvuusuVoZj81FNP2be+9S1XVGNjo3384x93Zaxdu9ZWrVrlylBMTn548/a8s7PTlixZolgOGWb22GOP2b59+1wskDgkbt4CJeXo6OhwFaynp8eSg89LQyD5gly2bJkrTHET51pAwSa3trbazp07c1/V+Pi41dfX574O7wKS5zjvvPNcMckPf8ltnOc1MDBgN9xwgydCMre/v9/a2tokWZ4QhcQlnz/eHzQ8z1Btc5Pvxy1btrgeC4lD4pA41xEq72QkTs8bidMyReLm8kTitP2qpjQkTr+bi6anp6f1sZWZyE1c8fYNidPvCRKnZYrEIXHaRlVvGhKn31skbhZTJE5fMG8iEucleOJ8JE7LFIlD4rSNqt40JE6/t0gcEqdvlTARiRPC/E0UEqdlisQhcdpGVW8aEqffWyQOidO3SpiIxAlhInF6mGaGxCFxUYpVhaFInH5TkTgkTt8qYSISJ4SJxOlhInEnMOU/bIhSs6oIReL024jEIXH6VgkTkTghTCRODxOJQ+KitKo6Q5E4/b4icUicvlXCRCROCBOJ08NE4pC4KK2qzlAkTr+vSBwSp2+VMBGJE8JE4vQwkTgkLkqrqjMUidPvKxKHxOlbJUxE4oQwkTg9TCQOiYvSquoMReL0+4rEIXH6VgkTkTghTCRODxOJQ+KitKo6Q5E4/b4icUicvlXCRCROCBOJ08NE4pC4KK2qzlAkTr+vSBwSp2+VMBGJE8JE4vQwkTgkLkqrqjMUidPvKxKHxOlbJUxE4oQwkTg9TCQOiYvSquoMReL0+4rEIXH6VgkTkTghTCRODxOJQ+KitKo6Q5E4/b4icbOYbt++3drb212Ut23bZps3b3Zl3HLLLbZv3z5XRlEm79+/37WUV155xU4//XRXxsqVK+3JJ590ZSgmP/jgg3bnnXe6oj73uc/Ztdde68pQ/Nupd9xxh61atcq1jrvvvtt+9rOfuTK8k3/rt37LHnroIVfMD3/4Q/vwhz/syrj88svt4YcfdmUcPXrUDh065MpQTE54PvHEE66o2267zS666CJXRkNDg42Njbkykh8i6+rqXBlNTU2u+UWZfNlll1lXV5drOcn344033ujK6Ovrs40bN7oyqmkyEjdrN3t7e62jo8O1v8lPGp2dna6M9evX265du1wZRZk8NTVlNTU1mZdTTTdxyT9HtGHDhswskond3d3uD1KFxA0PD1tzc7PrWerr63OXjtraWpucnHQ9R1H+7VTXQwgnt7W12Y4dO1yJQ0ND1tLS4soogsQln3+LFy92PUdRJiffS4ODg67lcBPnwveOk5E4JE7fqlmJSNwMDCRubtWQuBkeiRAnYlwNLyRuZheRuLmNRuL0JxyJQ+L0rULi3pEpEofEzXfYkLi5ZLiJi/qxnCmcm7hM2KJPQuKQuKgl4yaOm7j5CsZNHDdx83UDiYv6sZwpHInLhC36JCQOiYtaMiQOiUPiSh8xbuK4iSvdknxHIHH58p/v3ZE4JC5qM5E4JA6JK33EkDgkrnRL8h2BxOXLH4kL4M9/nRoAKeUQJA6JQ+JKHxokDokr3ZJ8RyBx+fJH4gL4I3EBkFIOQeKQOCSu9KFB4pC40i3JdwQSly9/JC6APxIXACnlECQOiUPiSh8aJA6JK92SfEcgcfnyR+IC+CNxAZBSDkHikDgkrvShQeKQuNItyXcEEpcvfyQugD8SFwAp5RAkDolD4kofGiQOiSvdknxHIHH58kfiAvgjcQGQUg5B4pA4JK70oUHikLjSLcl3BBKXL38kLoA/EhcAKeUQJA6JQ+JKHxokDokr3ZJ8RyBx+fJH4gL4I3EBkFIOQeKQOCSu9KFB4pC40i3JdwQSly9/JC6APxIXACnlECQOiUPiSh8aJA6JK92SfEcgcfnyR+IC+CNxAZBSDkHikDgkrvShQeKQuNItyXcEEpcvfyQugP/27dutvb09YOT8Q7Zt22abN292ZVxzzTU2ODjoyijK5OnpaddSXnnlFTv99NNdGStXrrQnn3zSlaGY/OKLL9rhw4ddUY8++qgdOHDAlXHo0CF7+eWXXRkf+chH7H3ve58r44knnrDjx4+7Mv75n//ZTjnllMwZ73rXu+wP/uAPMs9PJibP8L3vfc+V8eyzz9rXvvY1V8YnP/lJu/HGG10Z9913n917772ujKTjL730kitjaGjIWlpaXBkNDQ02NjbmypiYmLC6ujpXxqJFi1zzizL56quvtq9//euu5STfj96O9vX12caNG13rqKbJ/Nups3aTmzh9tbmJ0zLt6uqyW2+9VRtawWmTk5NWW1tbwU/w66UPDw/bmjVrXM/R2tpqAwMDrozu7m7bunWrK0MxuVokLvn8W7x4sQJJ7hncxOW+Be+4ACQOiYvaTCROixeJm8sTiZvhgcTN7UYRbuKQuLl70tPTY1u2bHF9KCaXLd7fmLkWULDJSBwSF7WSSJwWLxKHxM3XKCQOidN+2sxN4yYuJt3s2UgcEpe9PQEzkbgASCmGIHFIHBIXdmC4iQvjFDoKiQslVd5xSBwSF7VxSJwWLxKHxCFxYWcKiQvjFDoKiQslVd5xSBwSF7VxSJwWLxKHxCFxYWcKiQvjFDoKiQslVd5xSBwSF7VxSJwWLxKHxCFxYWcKiQvjFDoKiQslVd5xSBwSF7VxSJwWLxKHxCFxYWcKiQvjFDoKiQslVd5xSBwSF7VxSJwWLxKHxCFxYWcKiQvjFDoKiQslVd5xSBwSF7VxSJwWLxKHxCFxYWcKiQvjFDoKiQslVd5xSBwSF7VxSJwWLxKHxCFxYWcKiQvjFDoKiQslVd5xSBwSF7VxSJwWLxKHxCFxYWcKiQvjFDoKiQslVd5xSBwSF7VxSJwWLxKHxCFxYWcKiQvjFDoKiQslVd5xSBwSF7VxSJwWLxKHxCFxYWcKiQvjFDoKiQslVd5xSBwSF7VxSJwWLxKHxCFxYWcKiQvjFDoKiQslVd5xSBwSF7VxSJwWLxKHxCFxYWcKiQvjFDoKiQslVd5xSNws3tu3b7f29nbXDmzbts02b97syrjmmmtscHDQlVGUydPT066lvPLKK3b66ae7MlauXGlPPvmkK6Mok6tJ4nbu3GlnnnmmC21TU5NrvmLy888/b9dff70rasWKFfaZz3zGlTE2Nmbf/OY3XRnJs/z4xz92ZSgmDw0NWUtLiyuqCBKXPMCiRYtcz1GUyVdffbV9/etfdy0n+X688cYbXRl9fX22ceNGV0Y1TUbiZu1mb2+vdXR0uPa3p6fHOjs7XRnJTzy7du1yZRRlMjdx2p2oJokbHx+3+vp6LaAc0pLnOO+881zv3NzcbMPDw66MgYEBu+GGG1wZRZlcLRKXfP4tXry4KFhd6+AmzoUv2mQkDomLVq4kGInT4kXitDwVaUicguLcDCROz9SbiMR5CcaZj8QhcXGa9ZtUJE6LF4nT8lSkIXEKikicnqI2EYnT8lSlIXFInKpL75iDxGnxInFanoo0JE5BEYnTU9QmInFanqo0JA6JU3UJiYtK8tfhSFwZIKd8CyQuJbCA4fw6NQBSmYcgcWUGHvh2SBwSF1iVbMO4icvGbb5ZSJyWpyINiVNQ5CZOT1GbiMRpearSkDgkTtUlbuKikuQmrgx4M70FEpcJ20kncROnZ+pNROK8BOPMR+KQuDjN+k0qN3FavNzEaXkq0pA4BUVu4vQUtYlInJanKg2JQ+JUXeImLipJbuLKgDfTWyBxmbBxE6fHFjURiYuKN3M4EofEZS5PyERu4kIohY/hJi6cVblGInF60vw6Vc/Um4jEeQnGmY/EIXFxmvWbVCROixeJ0/JUpCFxCopzM5A4PVNvIhLnJRhnPhKHxMVpFhIXhSsSFwWrKxSJc+F7x8lInJ6pNxGJ8xKMMx+JQ+LiNAuJi8IViYuC1RWKxLnwIXF6fFESkbgoWN2hSBwS5y7RyQL4daoWLxKn5alIQ+IUFOdmcBOnZ+pNROK8BOPMR+KQuDjN4iYuClckLgpWVygS58LHTZweX5REJC4KVncoEofEuUvETVxUhHPCkbjysQ59JyQulFT4OG7iwlmVayQSVy7S6d4HiSugxKXbwuoePTExYcuWLXM9ZENDg42OjroyFJP7+/ttw4YNrqju7u63/v1Uz6u1tdV27tzpibDh4WFrbm52ZSgm19bW2uuvv545Kpk/OTmZeb5qYsJzzZo1rrhkXwcGBlwZisltbW22Y8cOV1S1SJwLQhVO7unpsS1btrierLe319rb210Z1TQZiUPiCt1nJG7u9iBxc3kgcTM8kLi53Uh+eBsbG3N9viWfP3V1da4MJs8QQOL0bUDikDh9q4SJSBwSd7I6IXFI3Hz9QOKEH8SiKCROBHJWDBKHxOlbJUxE4pA4JC7sQHETx01cWFPyG4XE6dkjcUicvlXCRCQOiUPiwg4UEofEhTUlv1FInJ49EofE6VslTETikDgkLuxAIXFIXFhT8huFxOnZI3FInL5VwkQkDolD4sIOFBKHxIU1Jb9RSJyePRKHxOlbJUxE4pA4JC7sQCFxSFxYU/IbhcTp2SNxSJy+VcJEJA6JQ+LCDhQSh8SFNSW/UUicnj0Sh8TpWyVMROKQOCQu7EAhcUhcWFPyG4XE6dkjcUicvlXCRCQOiUPiwg4UEofEhTUlv1FInJ49EofE6VslTETikDgkLuxAIXFIXFhT8huFxOnZI3FInL5VwkQkDolD4sIOFBKHxIU1Jb9RSJyePRKHxOlbJUxE4pA4JC7sQCFxSFxYU/IbhcTp2SNxSJy+VcJEJA6JQ+LCDhQSh8SFNSW/UUicnj0Sh8TpWyVMROKQOCQu7EAhcUhcWFPyG4XE6dkjcUicvlXCRCQOiUPiwg4UEofEhTUlv1FInJ49EieWOP0Wkegl0NDQYKOjo66YoaEhW7dunSujra3N+vv7XRldXV126623ujIGBgYs+cL3vJqbm23fvn2eCBsfH7f6+npXRm1trb3++uuZM5L5k5OTmecnE5PnOO+881wZCc/h4WFXRrKvN9xwgysj6Vd3d7crI+n5jh07XBnJeWtpaXFlJOd+bGzMlcHk4hHo7e219vb24i0spxUhcUhcTtUr39sicXNZI3EzPJC4ud1A4sr3ucQ7ZSOAxM3lhsQhcdlOUgXNQuKQuPnqisQhcRX0UcZSzQyJQ+LmPQhJOTo6OjgoVUYAiUPikLiwQ81NXBgnRuVHAIlD4pC4/M5fLu+MxCFxSFzY0UPiwjgxKj8CSBwSh8Tld/5yeWckDolD4sKOHhIXxolR+RFA4pA4JC6/85fLOyNxSBwSF3b0kLgwTozKjwASh8Qhcfmdv1zeGYlD4pC4sKOHxIVxYlR+BJA4JA6Jy+/85fLOSBwSh8SFHT0kLowTo/IjgMQhcUhcfucvl3dG4pA4JC7s6CFxYZwYlR8BJA6JQ+LyO3+5vDMSh8QhcWFHD4kL48So/AggcUgcEpff+cvlnZE4JA6JCzt6SFwYJ0blRwCJQ+KQuPzOXy7vjMQhcUhc2NFD4sI4MSo/AkgcEofE5Xf+cnlnJA6JQ+LCjh4SF8aJUfkRQOKQOCQuv/OXyzsjcUgcEhd29JC4ME6Myo8AEofEIXH5nb9c3hmJQ+KQuLCjh8SFcWJUfgSQOCRu3vZ94xvfsL6+vvzayTtHIXDOOefYjh07XNl79uyxtWvXujKS+X/2Z3/mynj00UftwIEDrow///M/tz/8wz90ZXR2dtoTTzzhyti4caOddtpprozbb7/dfvnLX2bOWLx4sSU8PK/nn3/eWltbPRF2+eWX28MPP+zK+OpXv2qf/exnXRnXXXedO+Ohhx5yd+O2226ziy66yPUsn//85+1HP/qRK4PJxSPQ3t5un/rUp4q3sJxWtGh6eno6p/fmbSFQMQSGhoZs3bp1ua+3u7vbktuSanjV19fboUOHXI8yOTlptbW1mTOS+UuXLs08XzWxubnZhoeHXXEDAwN2ww03uDIUk/v7+62trU0RRQYEIFCCABJHRSAQQACJC4CUcggSNwMMiUtZHoZDAAJvEUDiKAIEAgggcQGQUg5B4pC4lJVhOAQg8DYCSByVgEAAASQuAFLKIUgcEpeyMgyHAASQODoAgfQEkLj0zErNQOKQuFId4c8hAIGTE+AmjoZAIIAAEhcAKeUQJA6JS1kZhkMAAtzE0QEIpCeAxKVnVmoGEofEleoIfw4BCHATRwcg4CaAxLkRnhCAxCFx+laRCIGFRYBfpy6s/eZpMxJA4jKCO8k0JA6J07eKRAgsLAJI3MLab542IwEkLiM4JC4IHP+fuCBMDIIABN5GAImjEhAIIIDEBUBKOYSbOG7iUlaG4RCAABJHByCQngASl55ZqRlIHBJXqiP8OQQgcHIC3MTREAgEEEDiAiClHILEIXEpK8NwCECAmzg6AIH0BJC49MxKzUDikLhSHeHPIQABbuLoAATcBJA4N8ITApA4JE7fKhIhsLAI8OvUhbXfPG1GAkhcRnAnmYbEIXH6VpEIgYVFAImbtd8vvPCCPfPMM7k34MMf/rAtW7bMtY6nnnrKfvGLX7gyFJObmprcMfv373dl1NbW2qpVq1wZ3/3ud+2mm25yZbz44ovufnV3d1tXV5drHYrJTz/9tP385z93Rd199932s5/9zJXxF3/xF/bud787c8b//M//2Je//OXM81UTV6xYYZ/5zGdccWNjY/bNb37TlaGYvHnzZmtpaVFEuTIOHjxor7/+uitD8fnlWkCVTf7pT39qR44ccT3V7/3e79nv/u7vujKqaTISN2s3e3t7raOjI/f9HRwctPXr17vW0djYaN/5zndcGYrJU1NTVlNTkzlqYmLCLbQNDQ02OjqaeQ2qif39/bZhwwZXXFEkLvn/mu3bt8/1LOPj45bcxnleiaB7vqiT+ZOTk54lSOYODw/bmjVrXFmtra02MDDgyqimycm5T8TW80o+f+rq6jwRzJ1FoKenx7Zs2eJiknxPt7e3uzKqaTISh8RF7TMSN4MXiZtbNSRuhgcSp/8YQuL0TL2JSJyX4InzkTgkTt+qWYlIHBI3X8GQOCQu5ocPEheTbrZsJC4bt5PNQuKQOH2rkLh3ZMpNHDdx8x02buL0H0NInJ6pNxGJ8xLkJu6kBPk7cfqCcRPHTRw3caXPFRJXmlHaEUhcWmLxxyNxesbcxHETp28VN3HcxAW0il+n8uvUgJpkHoLEZUYXbSISp0eLxCFx+lYhcUhcQKuQOCQuoCaZhyBxmdFFm4jE6dEicUicvlVIHBIX0CokDokLqEnmIUhcZnTRJiJxerRIHBKnbxUSh8QFtAqJQ+ICapJ5CBKXGV20iUicHi0Sh8TpW4XEIXEBrULikLiAmmQegsRlRhdtIhKnR4vEIXH6ViFxSFxAq5A4JC6gJpmHIHGZ0UWbiMTp0SJxSJy+VUgcEhfQKiQOiQuoSeYhSFxmdNEmInF6tEgcEqdvFRKHxAW0ColD4gJqknkIEpcZXbSJSJweLRKHxOlbhcQhcQGtQuKQuICaZB6CxGVGF20iEqdHi8QhcfpWIXFIXECrkDgkLqAmmYcgcZnRRZuIxOnRInFInL5VSBwSF9AqJA6JC6hJ5iFIXGZ00SYicXq0SNwspo8//rjt3bvXRfmRRx6xf//3f3dlPPDAA/bpT3/aldHY2Gjf+c53XBmKydPT066Y48ePW3LwPa8zzjjD2traPBGSuQcPHrQ9e/ZIsvIOWbRokXn39ktf+pLV1dW5HuW2226z5N/nrfTXkSNH7P7773c9RiItV155pStDMXnt2rW2atUqRZQro7+/344ePerKKMLk97///dbe3u5ayvPPP28DAwOujKJMvuKKK2z16tVFWU7u60DixFvQ2dlpd9xxhyt1cHDQ1q9f78ooisQlX7A1NTWuZ2HyDIGuri679dZbc0eS/IPtzc3Nua/Du4DJyUlbunSpN4b5swgk8lSEH5oUm5L8kPHqq68qojJnLF++3BLJ97xGRkasqanJEyGZm3w/en8olyykikKQOPFmInFzgSJx2oIhcVqeSJyWZ5KGxGmZInFantWWhsSJdxSJQ+LElZoTh8Rp6SJxWp5InJ4nEqdnWk2JSJx4N5E4JE5cKSQuIlAkTg+XmzgtUyROy7Pa0pA48Y4icUicuFJIXESgSJweLhKnZYrEaXlWWxoSJ95RJA6JE1cKiYsIFInTw0XitEyROC3PaktD4sQ7isQhceJKIXERgSJxerhInJYpEqflWW1pSJx4R5E4JE5cKSQuIlAkTg8XidMyReK0PKstDYkT7ygSh8RfwAKHAAAgAElEQVSJK4XERQSKxOnhInFapkiclme1pSFx4h1F4pA4caWQuIhAkTg9XCROyxSJ0/KstjQkTryjSBwSJ64UEhcRKBKnh4vEaZkicVqe1ZaGxIl3FIlD4sSVQuIiAkXi9HCROC1TJE7Ls9rSkDjxjiJxSJy4UkhcRKBInB4uEqdlisRpeVZbGhIn3lEkDokTVwqJiwgUidPDReK0TJE4Lc9qS0PixDuKxCFx4kohcRGBInF6uEiclikSp+VZbWlInHhHkTgkTlwpJC4iUCRODxeJ0zJF4rQ8qy0NiZu1o48//rjt3bvXtceLFi2y6enp3DMGBgbsJz/5iWsdisleFsePH7eenh7FUlwZ5557rq1fv96VcfDgQduzZ48rQzF59+7dNjY25op65JFH7LLLLnNl3HXXXTYxMeHK8E6empqy22+/3RVTV1dnX/ziF10ZR44csfvvv9+VoZjc2NhoH//4x11Ra9eutVWrVrkyFJMTmTx69KgrKvnseeONN1wZf/VXf+Wa//73v9/a29tdGQcOHLBLL73UlXH++efbVVdd5cq45JJLrLm52ZXB5LkEkLhZPHp7e62jo8PVkeTQJ7dxnlciC7t27fJEFGZu8iVZU1OTeT3Jl/yyZcsyz1dNbGlpsaGhIVdc8qWyYcMGV0Z3d7d1dXW5MlpbW23nzp2ujOHhYfeHcX19vR06dMi1jiJMTp5jfHzctZSE55o1a1wZislJt5KOVcOroaHB/cOKl0Py2Zd8Bub9GhkZsaamJtcyku+lwcFBVwaT9QSQOCRO36pZiUjcDAwkbm7VkLgZHkic/mMIiZthisTp+1WURCQOiYvaRSQOiZuvYEgcEhfzwweJQ+Ji9qso2UgcEhe1i0gcEofElT5i3MSVZpR2BBKHxKXtTCWOR+KQuKi9ReKQOCSu9BFD4kozSjsCiUPi0namEscjcUhc1N4icUgcElf6iCFxpRmlHYHEIXFpO1OJ45E4JC5qb5E4JA6JK33EkLjSjNKOQOKQuLSdqcTxSBwSF7W3SBwSh8SVPmJIXGlGaUcgcUhc2s5U4ngkDomL2lskDolD4kofMSSuNKO0I5A4JC5tZypxPBKHxEXtLRKHxCFxpY8YEleaUdoRSBwSl7YzlTgeiUPiovYWiUPikLjSRwyJK80o7QgkDolL25lKHI/EIXFRe4vEIXFIXOkjhsSVZpR2BBKHxKXtTCWOR+KQuKi9ReKQOCSu9BFD4kozSjsCiUPi0namEscjcUhc1N4icUgcElf6iCFxpRmlHYHEIXFpO1OJ45E4JC5qb5E4JA6JK33EkLjSjNKOQOKQuLSdqcTxSBwSF7W3SBwSh8SVPmJIXGlGaUcgcUhc2s5U4ngkbtau9fX12aZNm1z72NzcbBdffLErY9GiRTY9Pe3KqJbJChZHjx61e+65x4Vk7dq19uCDD7oyDh48aHv27HFlfOITn7DGxkZXxu7du+2pp55yZVx33XW2fPlyV8Zdd91lExMTroxqmXzkyBG7//77XY+TSMuVV17pylCcN9cChJP7+/vt5ZdfdiV2dnbakiVLMme8613vsq6urszzk4mvvfaa9fb2ujIU+3rBBRfYVVdd5VrHY489Zo888ogr44orrrDVq1e7MqppMhI3azeTg9LR0ZH7/g4ODtr69etzX4diATU1Nfbmm29mjqqrq3N/0Y+OjtrKlSszryGZ2NLSYkNDQ64MJlcngfHxcTvvvPNyf7jW1lYbGBhwraO7u9u2bt3qyqimyckPGclnUJ6vRPBXrFjhWkLyg9/IyIgrQzG5p6fHtmzZ4opKvqfb29tdGdU0GYlD4qL2GYmLipfwAhBA4gqwCZGWgMRpwSJxWp5JGhKHxOlbNSsRiYuKl/ACEEDiCrAJkZaAxGnBInFankjc23jy61R9wZA4PVMSi0UAiSvWfihXg8QpaZohcVqeSBwSp2/U2xKRuOiIeYOcCSBxOW9AxLdH4rRwkTgtTyQOidM3ComLzpQ3KBYBJK5Y+6FcDRKnpMlNnJbmr9P4O3GzqPLrVH3FuInTMyWxWASQuGLth3I1SJySJhKnpYnEncATidNXDInTMyWxWASQuGLth3I1SJySJhKnpYnEIXExGvW2TCSuDJB5i1wJIHG54o/65kicFi9/J07Lk1+nvo0nN3H6giFxeqYkFosAEles/VCuBolT0uQmTkuTmzhu4mI0ipu4MlDlLYpEAIkr0m5o14LEaXlyE6flyU0cN3H6RiFx0ZnyBsUigMQVaz+Uq0HilDS5idPS5CaOm7gYjULiykCVtygSASSuSLuhXQsSp+XJTZyWJzdx3MTpG4XERWfKGxSLABJXrP1QrgaJU9LkJk5Lk5s4buJiNAqJKwNV3qJIBJC4Iu2Gdi1InJYnN3FantzEcROnbxQSF50pb1AsAkhcsfZDuRokTkmTmzgtTW7iTuD5wgsv2DPPPOPifM8999iuXbtcGQ888IB9+tOfdmUUZfKBAwfsV7/6VeblvPHGG/Y3f/M3mecnE3/nd37H/uRP/sSVUVdXZ+eff74r48EHH7Q777zTlVFNk7/2ta/ZmWeeWfGPdPz4cfve976X+3OcccYZdu6557rW8fzzz9tzzz3nykg6PjQ05Mr48pe/bBdddJEr4/Of/7wdOXLElXHxxRfbu9/97swZyf9iaXh4OPP8ZOIvf/lL+4//+A9Xxm//9m9bQ0ODK0Mxedu2bXbjjTe6ovr6+mzjxo2ujGqazD+7Jd7Nzs5Ou+OOO1ypg4ODtn79eldGtUxOfhJetmyZ63GSD6/R0VFXhmJyf3+/bdiwQRFVFRnJDVZ9fX1VPAsPMUOgra3NduzY4UKSSGBLS4srIzn3Y2Njrgzv5ETipqamvDFVM59fp+q3EokTM0XitECROC3PIqUhcUXaDd1akLgZlkjc3F4hcbpz9n9JSJyYKRKnBYrEaXkWKQ2JK9Ju6NaCxCFx87UJidOdMyROz/KtRCROCxaJ0/IsUhoSV6Td0K0FiUPikDjdeSqVxE1cKUIp/xyJSwmsxHAkTsuzSGlIXJF2Q7cWJA6JQ+J056lUEhJXilDKP0fiUgJD4rTAKigNiaugzUqxVCQOiUPiUhwY51Akzgnw7dOROC1QbuK0PIuUhsQVaTd0a0HikDgkTneeSiUhcaUIpfxzJC4lMG7itMAqKA2Jq6DNSrFUJA6JQ+JSHBjnUCTOCZCbODHAt8VxExeXb57pSFye9OO9NxKHxCFx8c7X25ORODFrbuK0QJE4Lc8ipSFxRdoN3VqQOCQOidOdp1JJSFwpQin/HIlLCazEcCROy7NIaUhckXZDtxYkDolD4nTnqVQSEleKUMo/R+JSAkPitMAqKA2Jq6DNSrFUJA6JQ+JSHBjnUCTOCfDt05E4LVBu4rQ8i5SGxBVpN3RrQeKQOCROd55KJSFxpQil/HMkLiUwbuK0wCooDYmroM1KsVQkDolD4lIcGOdQJM4JkJs4McC3xXETF5dvnulIXJ704703EofEIXHxztfbk5E4MWtu4rRAkTgtzyKlIXFF2g3dWpA4JA6J052nUklIXClCKf/82WeftZ/85CcpZ80d/o1vfMOefvppV0ZRJu/fv9+9FG/Gyy+/bH//93/vWscll1xit956qyvjxRdftMOHD7sy7r33Xrv//vtdGYrJd9xxh61atcoVdffdd9vPfvYzV0YRJp999tn21a9+1bWUgwcP2ubNm10ZisnXX3+9ffazn3VFJR1Puu55XXDBBXbaaad5IqyhocHGxsZcGbt377alS5dmzvjVr35lf/3Xf515frVN/OlPf2rJd6Tn1dfXZxs3bvREVNVcJK6A27l+/XrbtWtXAVeWfklTU1NWU1OTfqJwxujoqK1cudKV2NLSYkNDQ64MxeSuri63TCrWMTw8bM3Nza6o+vp6O3TokCujCJOT50huFT2vhOeaNWs8EZK5Sb+6u7slWXmHKCQu+U1AXV1d5kdJPv8WL16ceT4TTyTQ29tr7e3toPkNASSugFVA4rSbgsRpeSZpSNwMUyRO3y9FIhKnoFi8DCRu7p4gccXrqCFx2k1B4rQ8kbi5PJE4fb8UiUicgmLxMpA4JK54rXzbipA47RYhcVqeSBwSp2+UPhGJ0zMtQiISh8QVoYcnXQMSp90iJE7LE4lD4vSN0icicXqmRUhE4pC4IvQQiSvjLiBxetj8nbgZpvw6Vd8vRSISp6BYvAwkDokrXiv5dWrUPUHi9HiROCRO3yptIhKn5VmUNCQOiStKF+ddB79O1W4REqflya9T+XWqvlH6RCROz7QIiUgcEleEHvLr1DLuAhKnh81NHDdx+lZpE5E4Lc+ipCFxSFxRushNXJl2AonTg0bikDh9q7SJSJyWZ1HSkDgkrihdROLKtBNInB40EofE6VulTUTitDyLkobEIXFF6SISV6adQOL0oJE4JE7fKm0iEqflWZQ0JA6JK0oXkbgy7QQSpweNxCFx+lZpE5E4Lc+ipCFxSFxRuojElWknkDg9aCQOidO3SpuIxGl5FiUNiUPiitJFJK5MO4HE6UEjcUicvlXaRCROy7MoaUgcEleULiJxZdoJJE4PGolD4vSt0iYicVqeRUlD4pC4onQxqsSNjIxYY2Oj61mXL19uzz33nCtjamrKampqMmdMTEzYsmXLMs9PJiYf5onIeV5DQ0O2bt06T4S1tbVZf3+/K4PJWgKTk5O2dOlSV2hR/tmt1tZWGxgYcD1Ld3e3bd261ZWhmJyct5aWFleUQuJcCzB767Mv+QzM+5V8HzQ1NbmWkfxP6AcHB10ZPT09tmXLFlcGEofEuQpUjsmKf7EBiZvZKSSuHK2tzPdA4ubuGxKn7TESN5cnEqftV5K2aHp6elofS6KHABI3Q4+bOE+TmFuKABKHxJXqiOfPkTgkztOfkLlIXAilMo9B4pC4Mlduwb4dEofExSw/EofExewXN3Gx6WbMR+KQuIzVYVpKAkgcEpeyMqmGI3FIXKrCZBjMTVwGaLGnIHFIXOyOkf9rAkgcEhfzLCBxSFzMfnETF5tuxnwkDonLWB2mpSSAxCFxKSuTajgSh8SlKkyGwdzEZYAWewoSh8TF7hj53MS9Uwf4r1O1JwOJQ+K0jToxDYmLTThDPhKHxGWoDVMyEOAmjpu4DLUJnoLEIXHBZck4EInLCC7mNCQOiYvZL7JnCCBxSFzM84DEIXEx+5VkI3GxCWfIR+KQuAy1YUoGAkgcEpehNsFTkDgkLrgsGQcicRnBxZyGxCFxMftFNjdx83WAvxOnPR1IHBKnbdSJaUhcbMIZ8pE4JC5DbZiSgQA3cdzEZahN8BQkDokLLkvGgUhcRnAxpyFxSFzMfpHNTRw3ceU5BUgcEhe7aUhcbMIZ8pE4JC5DbZiSgQA3cdzEZahN8BQkDokLLkvGgUhcRnAxpyFxSFzMfpHNTRw3ceU5BUgcEhe7aUhcbMIZ8pE4JC5DbZiSgQA3cdzEZahN8BQkDokLLkvGgUhcRnDzTevs7LQ77rhDnJo+bmRkxBobG9NPrMIZo6OjtnLlyqp4suS/Huzq6sr9WZqbm23fvn2udYyPj1t9fb0rwzu5KBLnfQ7V/KL816mq56mGnOXLl9uRI0dcj5J8HzQ1NbkyksuFwcFBV0ZPT49t2bLFldHb22vt7e2ujGqajMSJdxOJEwMVxCFxAohvi0DiZoAkIpoIaTW8kLji7SISN3dPkLi5PJA48ZlF4sRABXFInAAiEjcvRCRO3y8SZwggcUjcyc4DEif+tEDixEAFcUicACISh8Tpa0RiAAEkDolD4gIOimoIEqciqctB4nQs/y+JX6fOMOUmTt8vErmJm68D/Dp1Lhlu4sSfFkicGKggDokTQOQmjps4fY1IDCDATRw3cdzEBRwU1RAkTkVSl4PE6VhyE3ciS27i9P0ikZs4buLCTgE3cWGcgkchccGoyjYQidOj5tepM0yROH2/SETikLiwU4DEhXEKHoXEBaMq20AkTo8aiUPi9K0i8Z0I8OvUuVT4O3FzeSBx4s8NJE4MVBCHxAkgvi0CiUPi9K0iEYkr3QEkDokr3RLHCCTOAS/SVCRODxaJQ+L0rSIRiSvdASQOiSvdEscIJM4BL9JUJE4PFolD4vStIhGJK90BJA6JK90SxwgkzgEv0lQkTg8WiUPi9K0iEYkr3QEkDokr3RLHCCTOAS/SVCRODxaJQ+L0rSIRiSvdASQOiSvdEscIJM4BL9JUJE4PFolD4vStIhGJK90BJA6JK90SxwgkzgEv0lQkTg8WiUPi9K0iEYkr3QEkDombtyUvvPCCPfPMM6VbdJIR+/bts3/7t39zZSgm9/X12Uc+8hFX1OOPP25vvPGGK6MIk3/0ox/ZH//xH7uWctppp9n555/vynjxxRfd/eru7rauri7XOg4dOmRHjx51ZSQ/rBw8eNCVsXPnTjvzzDNdGU1NTa75x44ds1NPPdWVcdZZZ9lXv/pVV8b73/9+93l1LeA3k++77z679957XVGHDx+2l156yZWRnLXkzPGytzhs3LjRheInP/mJ/eM//qMr47LLLnN/9uzatcv6+/td62hvb7dPfepTroxqmsz/J27WbiaG39HR4drfnp4eS77gquGV/E8mn3vuuWp4FPcztLS02NDQkCsn+fDasGGDK0Mhca2trZYIVDW8Jicnrba2NvOjJPOXLl2aeb5qYnKzOTw8rIrLNaetrc127NjhWkNy1pIzx8vsyJEjtmLFCheKxsZGGxkZcWUwuZgEkDgkbt5mInEzaJC4Yn6AIXHF2xckTrsnSJyWZ7WlIXFIHBIXcKqRuABIOQxB4nKAXuItkTjtniBxWp7VlobEIXFIXMCpRuICIOUwBInLAToSV1boSFxZcVfcmyFxSBwSF3BskbgASDkMQeJygI7ElRU6EldW3BX3ZkgcEofEBRxbJC4AUg5DkLgcoCNxZYWOxJUVd8W9GRKHxCFxAccWiQuAlMMQJC4H6EhcWaEjcWXFXXFvhsQhcUhcwLFF4gIg5TAEicsBOhJXVuhIXFlxV9ybIXFIHBIXcGyRuABIOQxB4nKAjsSVFToSV1bcFfdmSBwSh8QFHFskLgBSDkOQuBygI3FlhY7ElRV3xb0ZEofEIXEBxxaJC4CUwxAkLgfoSFxZoSNxZcVdcW+GxCFxSFzAsUXiAiDlMASJywE6EldW6EhcWXFX3JshcUgcEhdwbJG4AEg5DEHicoCOxJUVOhJXVtwV92ZIHBKHxAUcWyQuAFIOQ5C4HKAjcWWFjsSVFXfFvRkSh8QhcQHHFokLgJTDECQuB+hIXFmhI3FlxV1xb4bEIXFIXMCxReICIOUwBInLAToSV1boSFxZcVfcmyFxs7Zs+/bt1t7e7trEbdu22ebNm10ZP/zhD+3ll192ZSgm9/X12c9//nNX1MjIiGt+MvnSSy91Z3gDLrnkErv11ltdMQ8++KDdeeedroxPfOIT1tjY6MrYvXu3PfXUU66Mokzeu3evnXLKKZmXc+zYMTv11FMzz08mLlmyxD72sY+5MlasWGGf+cxnXBlnnHGGnXvuua6M559/3p577jlXRtLxoaEhV0YyP/nBqRpe+/fvdz3GL37xC/vKV77iyvjgBz9o119/vStDMfnMM8+05cuXK6LI+A0BJG5WFXp7e62jo8NVjp6eHuvs7HRlrF+/3nbt2uXKUExOfgL0Hriamhp78803My+nrq7OJiYmMs+vtoldXV1umRwYGLDW1tZqQ5PpeZKbvKVLl2aa+3+T6uvrbXx83JUxPDxsa9ascWUke5rsrefV3d1tW7du9URI5laLxE1NTdnixYtdTJLP4OSz2PNKfphuamryREjmJt+NyXckLx0BJA6Jm7dNSJzuoKmSkDgVyV/nIHFzeSJx2n4hcXN5InHafiVpSBwSh8Tpz1W0RCROixaJQ+K0jZqbhsQhcTH7hcS9jS6/Tp0LhJu42McvfT4Sl57ZyWYgcUictlFI3Ml4chOnbxs3cdzEcROnP1fREpE4LVokDonTNgqJQ+JiNurEbCQOiUPiynvmXO+GxLnwnTAZiUPitI1C4pC4mI1C4k5Kl1+nzsXDr1PLexhD3g2JC6EUPgaJQ+LC25J+JH8nbi4zfp2avkOlZnATx00cN3GlTkmB/hyJ024GEofEaRvFTRw3cTEbxU0cN3Ep+sVNXApYZRqKxGlBI3FInLZRSBwSF7NRSBwSl6JfSFwKWGUaisRpQSNxSJy2UUgcEhezUUgcEpeiX0hcClhlGorEaUEjcUictlFIHBIXs1FIHBKXol9IXApYZRqKxGlBI3FInLZRSBwSF7NRSBwSl6JfSFwKWGUaisRpQSNxSJy2UUgcEhezUUgcEpeiX0hcClhlGorEaUEjcUictlFIHBIXs1FIHBKXol9IXApYZRqKxGlBI3FInLZRSBwSF7NRSBwSl6JfSFwKWGUaisRpQSNxSJy2UUgcEhezUUjcSen29fXZpk2bXDvQ3NxsF198sSvjn/7pn+w///M/XRmKyQqJW7RokWspS5YsseT/8u15nXHGGdbW1uaJsMOHD9vg4KAr46Mf/ai1tLS4Mh599FE7cOCAK6OaJt98882ux1FIXF1dnX3xi190rUMx+cILL7Qrr7zSFXXLLbfYX/7lX7oyFJOHhobcZ0WxDkWGt6PJZ+j09LRrKYoM1wKEk6+44gpbvXq1MLGyo/gXG2btn+Kf3arsOsxdvULiampq7M0338wVS0NDg42OjrrWkHyprFu3zpWRiGR/f78rQzG5tbXVdu7cqYjKPSORsNra2szrUEhc5jefNTH54W94eFgR5cro7u62rVu3ujIUk6tJ4rw8ks/hFStWuGIaGxttZGTElaGY3NPTY1u2bHFFJd/T7e3troxqmozEIXHz9hmJm0GDxBXzYw+J0+4LEqflqUhD4uZSROLm8kDikDgkLuCTFokLgJTDECROCx2J0/JUpCFxSNzJeoTEIXFIXMAnLRIXACmHIUicFjoSp+WpSEPikDgkLvAk8Xfi5oLi16n8OjXw6OQ2DInTokfitDwVaUgcEofEBZ4kJA6Jm68q3MQFHqIyD0PitMCROC1PRRoSh8QhcYEnCYlD4pC4wMNSkGFInHYjkDgtT0UaEofEIXGBJwmJQ+KQuMDDUpBhSJx2I5A4LU9FGhKHxCFxgScJiUPikLjAw1KQYUicdiOQOC1PRRoSh8QhcYEnCYlD4pC4wMNSkGFInHYjkDgtT0UaEofEIXGBJwmJQ+KQuMDDUpBhSJx2I5A4LU9FGhKHxCFxgScJiUPikLjAw1KQYUicdiOQOC1PRRoSh8QhcYEnCYlD4pC4wMNSkGFInHYjkDgtT0UaEofEIXGBJwmJQ+KQuMDDUpBhSJx2I5A4LU9FGhKHxCFxgScJiUPikLjAw1KQYUicdiOQOC1PRRoSh8QhcYEnCYlD4pC4wMNSkGFInHYjkDgtT0UaEofEIXGBJ6mvr882bdoUODresKuuusrOP//8eG8QmJyweN/73hc4+p2HLVq0yDV/yZIl1tnZ6cpI1jA9Pe3KOHz4sD3wwAOujFWrVllLS4sr4xOf+IQ1Nja6Mnbv3m1PPfWUK+O+++6zZ5991pWhmHzs2DF773vfmzkqkcClS5dmnp9MrKursy9+8YuujA996EN27bXXujIUkw8cOGCPPvqoIsqVcfXVV9s555zjyujv77ejR4+6Moow+bXXXrPku8nzOuuss6y1tdUTYRdccIEl302e12OPPWaPPPKIJ8KuuOIKW716tSujmiYvmvZ+u1URjaLcxA0ODtr69eurgmxNTY29+eabmZ8l+YKcmJjIPD+ZODo6aitXrnRlFGVyclPS1dWV+3Kam5tt3759ua+jCDdx9fX1Nj4+njsLFjCXQENDg42NjYFFRCD5Tkq+m3gViwASN2s/kDh9OZE4LVMkbi5PJE7br2pKQ+K0u4nEaXmq0pA4JE7VpXfMQeK0eJE4JE7bqOpNQ+K0e4vEaXmq0pA4JE7VJSQuKslfhyNxSFwZalYVb4HEabcRidPyVKUhcUicqktIXFSSSNw74eXXqWUoXYW+BRKn3TgkTstTlYbEIXGqLiFxUUkicUhcGQpWRW+BxGk3E4nT8lSlIXFInKpLSFxUkkgcEleGglXRWyBx2s1E4rQ8VWlIHBKn6hISF5UkEofElaFgVfQWSJx2M5E4LU9VGhKHxKm6hMRFJYnEIXFlKFgVvQUSp91MJE7LU5WGxCFxqi4hcVFJInFIXBkKVkVvgcRpNxOJ0/JUpSFxSJyqS0hcVJJIHBJXhoJV0VsgcdrNROK0PFVpSBwSp+oSEheVJBKHxJWhYFX0FkicdjOROC1PVRoSh8SpuoTERSWJxCFxZShYFb0FEqfdTCROy1OVhsQhcaouIXFRSSJxSFwZClZFb4HEaTcTidPyVKUhcUicqktIXFSSSBwSV4aCVdFbIHHazUTitDxVaUgcEqfqEhIXlSQSh8SVoWBV9BZInHYzkTgtT1UaEjeLZF9fn23atEnFNnPOAw88YJ/+9Kczz1dN7O3ttddee00Vlyln0aJFNj09nWnu/006evSo3XPPPa6Mc845x5IPMc/r4MGD9tBDD3kirLu727q6ulwZisn33XefHTlyRBHlyrj55ptd85PJigz3IgQBF154oV155ZWCJF/Enj17LOl63q/+/n57+eWX815G1bz/+eefb1dddZXreS655BJrbm52ZTB5LgEkbhaPRFo6Ojpy78jg4KBbGBQPsXz5cnvuuedcUVNTU1ZTU5M5Y2JiwpYtW5Z5vmpiS0uLDQ0NueKSL5UNGza4Mooica6HqLLJ4+Pjdt555+X+VK2trTYwMJD7Otra2mzHjh25r4MFFI9AZ2en9fT0FG9hFbwiJA6Jm7e+SNwMGiSugj/lIi8diZsLGIhulTcAAB2vSURBVImLXLgKjkfi9JuHxCFxSFzAuULiAiAt0CFIHBK3QKuf+rGRuNTISk5A4pA4JK7kMTFD4gIgLdAhSBwSt0Crn/qxkbjUyEpOQOKQOCSu5DFB4gIQLdghSBwSt2DLn/LBkbiUwAKGI3FIHBIXcFC4iQuAtECHIHFI3AKtfurHRuJSIys5AYlD4pC4kseEm7gARAt2CBKHxC3Y8qd8cCQuJbCA4UgcEofEBRwUbuICIC3QIUgcErdAq5/6sZG41MhKTkDikDgkruQx4SYuANGCHYLEIXELtvwpHxyJSwksYDgSh8QhcQEHhZu4AEgLdAgSh8Qt0OqnfmwkLjWykhOQOCQOiSt5TLiJC0C0YIcgcUjcgi1/ygdH4lICCxiOxCFxSFzAQeEmLgDSAh2CxCFxC7T6qR8biUuNrOQEJA6JQ+JKHhNu4gIQLdghSBwSt2DLn/LBkbiUwAKGI3FIHBIXcFC4iQuAtECHIHFI3AKtfurHRuJSIys5AYlD4pC4kseEm7gARAt2CBKHxC3Y8qd8cCQuJbCA4UgcEofEBRwUbuICIC3QIUgcErdAq5/6sZG41MhKTkDiZiF64YUX7JlnnikJLfaAD3/4w7Zs2bLYb1My//HHH7c33nij5LiTDWhqanLNTybv37/fneENSHrx9a9/3RXz0Y9+1BIZ9Lw++MEP2llnneWJsNtvv92+/e1vuzL+9m//1latWuXKaG1ttR//+MeujL1799opp5ySOeP48eP2yU9+MvP8ZGJyVv/0T//UlXHw4EFLvuA8rw984AN27rnneiLs+uuvt89+9rOujC984Qt2zz33uDK+/OUv20UXXeTKKMLk//3f/7Xm5ubcl/L7v//79pWvfCX3dZx55pm2fPny3NdRTQtA4qppN3mWaASGhoZs3bp1rvy2tjbr7+93ZSgmJ/K0c+dOV9Tw8LD7y6m+vt4OHTrkWsfk5KTV1tZmzkjmL126NPP8ZGLyHMltnOeV8FyzZo0nQjK3q6vLuru7XVlJz3fs2OHKSM6b9wce1wJEk6empmzx4sWitOwxjY2NNjIykj2AmYUlgMQVdmtYWJEIIHFzdwOJm+GBxM3tBhI3wwOJK9KneHWuBYmrzn3lqcQEkDgkbr5KIXFI3HzdQOLEH8TEnUAAiaMUEAgggMQhcUhcwEExM27iuIkLawqjFASQOAVFMqqeABKHxCFxYccciUPiwprCKAUBJE5BkYyqJ4DEIXFIXNgxR+KQuLCmMEpBAIlTUCSj6gkgcUgcEhd2zJE4JC6sKYxSEEDiFBTJqHoCSBwSh8SFHXMkDokLawqjFASQOAVFMqqeABKHxCFxYccciUPiwprCKAUBJE5BkYyqJ4DEIXFIXNgxR+KQuLCmMEpBAIlTUCSj6gkgcUgcEhd2zJE4JC6sKYxSEEDiFBTJqHoCSBwSh8SFHXMkDokLawqjFASQOAVFMqqeABKHxCFxYccciUPiwprCKAUBJE5BkYyqJ4DEIXFIXNgxR+KQuLCmMEpBAIlTUCSj6gkgcUgcEhd2zJE4JC6sKYxSEEDiFBTJqHoCSBwSh8SFHXMkDokLawqjFASQuFkUv/GNb1hfX5+CKxkFInDOOefYjh07XCt69dVX7Qc/+IEr4+DBg7Znzx5Xxuc+9zm79tprXRmtra22c+dOV8Yjjzxil112mSvjiSeesP/+7/92ZTQ1NbnmHzt2zE499VRXxpIlS+xjH/uYK+O1116zp59+2pWhmHzWWWfZ2Wef7Yo6fPiwvfTSS66M5IemlpYWV8bnP/95+9GPfuTK+Na3vmVLly51ZSxatMg1XzH50ksvtf379yuiyCgYASRu1ob09vZaR0dHwbaI5XgJNDQ02OjoqDfGPb+/v982bNjgyunu7rauri5XhkLihoeHrbm52bWOIkyenJx0f0kX4TmqbQ0KiUvO/djYmAvNxMSE1dXVZc6YmpqyxYsXZ56vmtjY2GgjIyOqOHIKRACJQ+IKVMc4S0Hi5nJF4mZ4IHFxzpw3FYnzEpw7H4nT8ixSGhKHxBWpj1HWgsQhcfMVC4mLcuTcoUicG+GcACROy7NIaUgcElekPkZZCxKHxCFxUY5WtFAkTosWidPyLFIaEofEFamPUdaCxCFxSFyUoxUtFInTokXitDyLlIbEIXFF6mOUtSBxSBwSF+VoRQtF4rRokTgtzyKlIXFIXJH6GGUtSBwSh8RFOVrRQpE4LVokTsuzSGlIHBJXpD5GWQsSh8QhcVGOVrRQJE6LFonT8ixSGhKHxBWpj1HWgsQhcUhclKMVLRSJ06JF4rQ8i5SGxCFxRepjlLUgcUgcEhflaEULReK0aJE4Lc8ipSFxSFyR+hhlLUgcEofERTla0UKROC1aJE7Ls0hpSBwSV6Q+RlkLEofEIXFRjla0UCROixaJ0/IsUhoSh8QVqY9R1oLEIXFIXJSjFS0UidOiReK0PIuUhsQhcUXqY5S1IHFIHBIX5WhFC0XitGiROC3PIqUhcUhckfoYZS1IHBKHxEU5WtFCkTgtWiROy7NIaUgcElekPkZZCxKHxCFxUY5WtFAkTosWidPyLFIaEieWuJ6eHuvs7CzSHlf0WiYmJmzZsmWuZyiKxLkeQji5tbXVdu7c6UocHh625uZmV4Zicm1trb3++uuKqMwZ9fX1Nj4+nnl+MjHhuWbNGleGYnJXV5d1d3e7otra2mzHjh2uDIXEuRYgmjw1NWWLFy92pS1fvtyOHDniylBMHhwctGuuuUYR5cro7e219vZ2V0Y1TUbikLhC9xmJ028PEqdlisTN5YnEzfBA4rRnLUlD4uYyReKQOP0pEyYicUKYv4lC4rRMkTgkbr5GIXHas4bEncgTiUPi9KdMmIjECWEicXqYZobEIXFIXJSj9Y6h3MRxEzdv25JydHR0uNrI34lz4TthMhKn5ZmkcROnZYrEIXFInPZMnSwNiUPikLjynTf3OyFxboQnBCBxWqZIHBKHxGnPFBIXzpNfp85ixU1ceHHKNRKJ05NG4rRMkTgkDonTnikkLpwnEofEhbclh5FInB46EqdlisQhcUic9kwhceE8kTgkLrwtOYxE4vTQkTgtUyQOiUPitGcKiQvnicQhceFtyWEkEqeHjsRpmSJxSBwSpz1TSFw4TyQOiQtvSw4jkTg9dCROyxSJQ+KQOO2ZQuLCeSJxSFx4W3IYicTpoSNxWqZIHBKHxGnPFBIXzhOJQ+LC25LDSCRODx2J0zJF4pA4JE57ppC4cJ5IHBIX3pYcRiJxeuhInJYpEofEIXHaM4XEhfNE4pC48LbkMBKJ00NH4rRMkTgkDonTnikkLpwnEofEhbclh5FInB46EqdlisQhcUic9kwhceE8kTgkLrwtOYxE4vTQkTgtUyQOiUPitGcKiQvnicQVUOLWr19vu3btCt/FAo+cmpqympqazCssisQNDQ3ZunXrMj+HamJ3d7d1dXWp4jLnNDc32759+zLPTyaOj49bIkB5viYnJ23p0qV5LuGt9054Dg8P576OpF9bt27NfR0sQEugsbHRRkZGXKGDg4N2zTXXuDIUk5N/HrO9vV0RVRUZSBwSF7XISJwWLxKn5YnEzeWJxGn7VZQ0JK4oO6FfBxKHxOlbNSsRidPiReK0PJE4JE7bqGKmIXHF3BfFqpA4JE7Ro3kzkDgtXiROyxOJQ+K0jSpmGhJXzH1RrAqJQ+IUPULiolKcCUfitKCROCRO26hipiFxxdwXxaqQOCRO0SMkLipFJC4WXiQOiYvVrSLlInFF2g3tWpA4JE7bqLel8etULV5u4rQ8kTgkTtuoYqYhccXcF8WqkDgkTtEjbuKiUuQmLhZeJA6Ji9WtIuUicUXaDe1akDgkTtsobuKi8uQmTosXiUPitI0qZhoSV8x9UawKiUPiFD3iJi4qRW7iYuFF4pC4WN0qUi4SV6Td0K4FiUPitI3iJi4qT27itHiROCRO26hipiFxxdwXxaqQOCRO0SNu4qJS5CYuFl4kDomL1a0i5SJxRdoN7VqQOCRO2yhu4qLy5CZOixeJQ+K0jSpmGhJXzH1RrAqJQ+IUPeImLipFbuJi4UXikLhY3SpSLhJXpN3QrgWJQ+K0jeImLipPbuK0eJE4JE7bqGKmIXHF3BfFqpA4JE7RI27iolLkJi4WXiQOiYvVrSLlInFF2g3tWpC4WTy3b99u7e3tLsLbtm2zzZs3uzKuueYaGxwcdGUUZfL09LRrKa+88oqdfvrproyVK1fak08+6crYs2ePrV271pWhmKy4iTt06JAdPXrUtZzOzk47ePCgK2Pnzp125plnujKamppc848dO2annnqqK0Mx+fLLL7eHH35YEeXKuO++++zee+91ZRw+fNheeuklV4Zi8qpVq+y9732vK2pkZMQ1P5l86aWXujO8AQ0NDfaVr3zFFfPAAw/Y1Vdf7cpQTO7r67ONGzcqoqoiA4mbtY29vb3W0dHh2tienh5LvuA8r/Xr19uuXbs8EYWZyz+7pd0KhcS1trZaIlDV8Epu0mprazM/CjdxmdHNO7Gtrc127NihD06ZODo6aom8eF51dXX26quvZo6oqamx5DOwGl7JxUJywZD3K/me9l625P0MyvdH4pA4ZZ9OyELitHiRuLk8kThtvxRpSNwMRSRO0ai5GUjcXB5IHBKnP2WzEpE4LV4kDonTNkqfhsQhcfpWzSQicUjcvP3i16n6o4fEaZkicUictlH6NCQOidO3Combjyk3cdzExTxvb/19kORXCllfExMTtmzZsqzT35qX/L2Y5O/HeF5DQ0O2bt06T4RkLhKHxEmKFDEEiUPiItbLuInjJo6buJgn7G3ZSJwWNhKHxGkbpU9D4pA4fau4ieMmLqBV/Do1AFLKIUhcSmAlhiNxSJy2Ufo0JA6J07cKiUPiAlqFxAVASjkEiUsJDIlLBYz/OjUVrrIMRuKQuJhF49epc+nyd+Jm8UDi9EcPidMy5SaOmzhto/RpSBwSp28VN3HcxAW0CokLgJRyCBKXEhg3camAcROXCldZBiNxSFzMonETx03cvP1C4vRHD4nTMuUmjps4baP0aUgcEqdvFTdx3MQFtAqJC4CUcggSlxIYN3GpgHETlwpXWQYjcUhczKJxE8dNHDdxMU/Y27KROC1sbuK4idM2Sp+GxCFx+lZxE8dNXECruIkLgJRyCBKXEhg3camAcROXCldZBiNxSFzMonETx00cN3ExTxg3cVHpchPHTVzUggnCkTgkTlCjk35Pt7e3x3yLisrmfzEya7u4idN3l5s4LVMkDonTNkqfhsQhcfpWzSRyE8dN3Lz92r59u3kNf9u2bbZ582ZXh6+55hobHBx0ZRRl8vT0tGspr7zyip1++umujJUrV9qTTz7pyvjud79rN910kyvjxRdftGeeecaVccMNN9i1117ryti9e7c99dRTroynn37aXnvtNVeGYvKxY8fsve99b+aoZP6pp56aeb5q4uWXX24PP/ywK+7o0aN26NAhV4Zi8p133mnJvzXseZ1//vl22mmneSLsH/7hH2zFihWujLq6Onv11VddGf/6r//qmn/KKafY6tWrXRn/9V//5f73o//lX/7FbrnlFtc6FJP7+vps48aNiqiqyOAmbtY2chOn73S13MQpyPT399uGDRsUUa6MgYEBa21tdWU0Nzfbvn37XBmKyfyduBmKyb4mkl8Nr0QCW1pacn8UhcR5H2L58uV25MgRV8zIyIg1NTW5MooymZu4uTuBxCFxUc8mEjeDF4nTVw2JQ+L0rZpJROJi0s2WjcQhcfM2h5u4bIfqZLOQOCRO36qZRCQOiYvZLyQuJt1s2UgcEofEZTs7mWYhcUhcpuIETkLikLjAqmQahsRlwhZ1EhKHxCFxUY/Y3HAkDomLWTckDomL2S8kLibdbNlIHBKHxGU7O5lmIXFIXKbiBE5C4pC4wKpkGobEZcIWdRISh8QhcVGPGDdx8+HlP2zQFw+JQ+L0rZpJROJi0s2WjcQhcUhctrOTaRY3cdzEZSpO4CQkDokLrEqmYUhcJmxRJyFxSBwSF/WIcRPHTVz5CobEIXEx24bExaSbLRuJQ+KQuGxnJ9MsbuK4ictUnMBJSBwSF1iVTMOQuEzYok5C4pA4JC7qEeMmjpu48hUMiUPiYrYNiYtJN1s2EofEIXHZzk6mWdzEcROXqTiBk5A4JC6wKpmGIXGZsEWdhMQhcUhc1CPGTRw3ceUrGBKHxMVsGxIXk262bCQOiUPisp2dTLO4ieMmLlNxAichcUhcYFUyDUPiMmGLOgmJQ+KQuKhHjJs4buLKVzAkDomL2TYkLibdbNlIHBKHxGU7O5lmcRPHTVym4gROQuKQuMCqZBqGxGXCFnUSEofEzVuw7du3W3t7u6uA27Zts82bN7sybrnlFtu3b58royiT9+/f71rKK6+8YqeffrorY+XKlfbkk0+6Ml599VX7wQ9+4Mp48MEH7e/+7u9cGWeffbadddZZrow/+qM/soaGBldGZ2enHTx40JXxsY99zJYsWeLK2Lt3r51yyimZM44dO2annnpq5vmqiZdffrk9/PDDrrhvf/vbdvvtt7syijL56quvtnPOOSf35Vx55ZWW/KDgeV166aWe6XbaaafZxo0bXRlPP/20bdq0yZWxbNkyq6+vd2X89Kc/tWeffdaV0dfX5+bhWkDBJi+anp6eLtiacltOYvgdHR2u9+/p6bHkC46XhsDExIQlHx6eVyIso6OjnggbGhqydevWuTIUk7u7u62rq8sV1draajt37nRlKCaPj4+7vxS860i+oJcuXeqNcc9vbm624eFhd061BLS0tNhDDz1U8Y9TU1NjyW8jPK8jR47YihUrPBGSuevXr7fBwUFXVvL9uGXLFlcGN3Fz8SFxs3ggca6zFWUyEjcXKxKnrRkSp+WpSkPiZkgicXNbhcQhcfN+ziBxqo9gXQ4Sh8Tp2nRiEhIXk272bCQOiZuvPUgcEofEZf9sLftMJA6Ji1k6JC4m3ezZSBwSh8SFnR9+ncqvU8OaktMoJA6Ji1k9JC4m3ezZSBwSh8SFnR8kDokLa0pOo5A4JC5m9ZC4mHSzZyNxSBwSF3Z+kDgkLqwpOY1C4pC4mNVD4mLSzZ6NxCFxSFzY+UHikLiwpuQ0ColD4mJWD4mLSTd7NhKHxCFxYecHiUPiwpqS0ygkDomLWT0kLibd7NlIHBKHxIWdHyQOiQtrSk6jkDgkLmb1kLiYdLNnI3FIHBIXdn6QOCQurCk5jULikLiY1UPiYtLNno3EIXFIXNj5QeKQuLCm5DQKiUPiYlYPiYtJN3s2EofEIXFh5weJQ+LCmpLTKCQOiYtZPSQuJt3s2UgcEofEhZ0fJA6JC2tKTqOQOCQuZvWQuJh0s2cjcUgcEhd2fpA4JC6sKTmNQuKQuJjVQ+Ji0s2ejcQhcUhc2PlB4pC4sKbkNAqJQ+JiVg+Ji0k3ezYSh8QhcWHnB4mbxamvr882bdoURm6eUc3NzXbxxRe7Mpg8Q+D48eO2bds2F5ILL7zQvv/977sy9uzZY2vXrnVlrFq1ypIvp7xfu3fvtrGxMdcyrr32Wlu+fLkrY9GiRTY9Pe3KuPnmm13zk8mKDO8iPvShD1nCNO/XgQMH7NFHH817GTY4OGjPPPOMax1tbW32gQ98wJXhnazo+GuvvWbJd5PnddZZZ1lra6snwi644AK76qqrXBmPPfaYPfLII66MK664wlavXu3KqKbJSNys3ezt7bWOjo5q2l+excwaGhpsdHTUxWJoaMjWrVvnyki+VPr7+10ZXV1dduutt7oyFJOHh4ct+YHF86qvr7dDhw55Iiy5SautrXVlMHmGQHd3t23durUqkCRnPjn7eb6mpqZs8eLFeS7hrfdubGy0kZGR3NfBAvQEkDgkTt+qgiUicfoNQeL0TIuQiMRpdwGJ0/Ik7UQCSBwSV/XnAonTbzESp2dahEQkTrsLSJyWJ2lI3Ek7wK9Tq/OIIHH6fUXi9EyLkIjEaXcBidPyJA2JQ+IW4ClA4vSbjsTpmRYhEYnT7gISp+VJGhKHxC3AU4DE6TcdidMzLUIiEqfdBSROy5M0JA6JW4CnAInTbzoSp2dahEQkTrsLSJyWJ2lIHBK3AE8BEqffdCROz7QIiUicdheQOC1P0pA4JG4BngIkTr/pSJyeaRESkTjtLiBxWp6kIXFI3AI8BUicftOROD3TIiQicdpdQOK0PElD4pC4BXgKkDj9piNxeqZFSETitLuAxGl5kobEIXEL8BQgcfpNR+L0TIuQiMRpdwGJ0/IkDYlD4hbgKUDi9JuOxOmZFiERidPuAhKn5UkaEofELcBTgMTpNx2J0zMtQiISp90FJE7LkzQkDolbgKcAidNvOhKnZ1qERCROuwtInJYnaUgcErcATwESp990JE7PtAiJSJx2F5A4LU/SkLiTduDxxx+3vXv30pMqI3DGGWdYW1ub66kOHz5sg4ODroyPfvSj1tLS4sp49NFH7cCBA64MxeTrrrvOli9f7oq66667bGJiwpVx8803u+YzeS6BpFtJx6rh9YUvfME+8IEP5P4oRejo2Wefba2trbmzYAF6Aoump6en9bEkQgACEIAABCAAAQjEJIDExaRLNgQgAAEIQAACEIhEAImLBJZYCEAAAhCAAAQgEJMAEheTLtkQgAAEIAABCEAgEgEkLhJYYiEAAQhAAAIQgEBMAkhcTLpkQwACEIAABCAAgUgEkLhIYImFAAQgAAEIQAACMQkgcTHpkg0BCEAAAhCAAAQiEUDiIoElFgIQgAAEIAABCMQkgMTFpEs2BCAAAQhAAAIQiEQAiYsEllgIQAACEIAABCAQkwASF5Mu2RCAAAQgAAEIQCASASQuElhiIQABCEAAAhCAQEwCSFxMumRDAAIQgAAEIACBSASQuEhgiYUABCAAAQhAAAIxCSBxMemSDQEIQAACEIAABCIRQOIigSUWAhCAAAQgAAEIxCSAxMWkSzYEIAABCEAAAhCIRACJiwSWWAhAAAIQgAAEIBCTABIXky7ZEIAABCAAAQhAIBIBJC4SWGIhAAEIQAACEIBATAJIXEy6ZEMAAhCAAAQgAIFIBJC4SGCJhQAEIAABCEAAAjEJIHEx6ZINAQhAAAIQgAAEIhFA4iKBJRYCEIAABCAAAQjEJIDExaRLNgQgAAEIQAACEIhEAImLBJZYCEAAAhCAAAQgEJMAEheTLtkQgAAEIAABCEAgEgEkLhJYYiEAAQhAAAIQgEBMAkhcTLpkQwACEIAABCAAgUgEkLhIYImFAAQgAAEIQAACMQkgcTHpkg0BCEAAAhCAAAQiEUDiIoElFgIQgAAEIAABCMQkgMTFpEs2BCAAAQhAAAIQiEQAiYsEllgIQAACEIAABCAQkwASF5Mu2RCAAAQgAAEIQCASASQuElhiIQABCEAAAhCAQEwCSFxMumRDAAIQgAAEIACBSASQuEhgiYUABCAAAQhAAAIxCSBxMemSDQEIQAACEIAABCIRQOIigSUWAhCAAAQgAAEIxCSAxMWkSzYEIAABCEAAAhCIRACJiwSWWAhAAAIQgAAEIBCTABIXky7ZEIAABCAAAQhAIBIBJC4SWGIhAAEIQAACEIBATAJIXEy6ZEMAAhCAAAQgAIFIBJC4SGCJhQAEIAABCEAAAjEJIHEx6ZINAQhAAAIQgAAEIhFA4iKBJRYCEIAABCAAAQjEJIDExaRLNgQgAAEIQAACEIhEAImLBJZYCEAAAhCAAAQgEJMAEheTLtkQgAAEIAABCEAgEgEkLhJYYiEAAQhAAAIQgEBMAkhcTLpkQwACEIAABCAAgUgEkLhIYImFAAQgAAEIQAACMQkgcTHpkg0BCEAAAhCAAAQiEUDiIoElFgIQgAAEIAABCMQkgMTFpEs2BCAAAQhAAAIQiEQAiYsEllgIQAACEIAABCAQkwASF5Mu2RCAAAQgAAEIQCASASQuElhiIQABCEAAAhCAQEwCSFxMumRDAAIQgAAEIACBSASQuEhgiYUABCAAAQhAAAIxCSBxMemSDQEIQAACEIAABCIRQOIigSUWAhCAAAQgAAEIxCSAxMWkSzYEIAABCEAAAhCIRACJiwSWWAhAAAIQgAAEIBCTwP8DIGXhbLxfo6oAAAAASUVORK5CYII="/>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 name="AutoShape 4" descr="data:image/png;base64,iVBORw0KGgoAAAANSUhEUgAAAnEAAAJxCAYAAAAtjeQ4AAAAAXNSR0IArs4c6QAAIABJREFUeF7tnXFsndV9v7+RWjdkNVmLicomAU0zkAt0JmkVAZNxK0xG5YSp/NNAAZd2c7M2jjXFZGhehmYozGGsdgQz0ZibQk3+WZvisBSTsTgd6yihxnRyo9BAaQWEGkrnsFCPqf7ppd3PNsG5532/n3Pf914/99+c87nnfc7n3Pv4OJBF09PT08YLAhCAAAQgAAEIQKCiCCxC4ipqv1gsBCAAAQhAAAIQeIsAEkcRIAABCEAAAhCAQAUSQOIqcNNYMgQgAAEIQAACEEDi6AAEIAABCEAAAhCoQAJIXAVuGkuGAAQgAAEIQAACSBwdgAAEIAABCEAAAhVIAImrwE1jyRCAAAQgAAEIQACJowMQgAAEIAABCECgAgkgcRW4aSwZAhCAAAQgAAEIIHF0AAIQgAAEIAABCFQgASSuAjeNJUMAAhCAAAQgAAEkjg5AAAIQgAAEIACBCiSAxFXgprFkCEAAAhCAAAQggMTRAQhAAAIQgAAEIFCBBJC4Ctw0lgwBCEAAAhCAAASQODoAAQhAAAIQgAAEKpAAEleBm8aSIQABCEAAAhCAABJHByAAAQhAAAIQgEAFEkDiKnDTWDIEIAABCEAAAhBA4ugABCAAAQhAAAIQqEACSFwFbhpLhgAEIAABCEAAAkgcHYAABCAAAQhAAAIVSACJq8BNY8kQgAAEIAABCEAAiaMDEIAABCAAAQhAoAIJIHEVuGksGQIQgAAEIAABCCBxdAACEIAABCAAAQhUIAEkrgI3jSVDAAIQgAAEIAABJI4OQAACEIAABCAAgQokgMRV4KaxZAhAAAIQgAAEIIDE0QEIQAACEIAABCBQgQSQuArcNJYMAQhAAAIQgAAEkDg6AAEIQAACEIAABCqQABJXgZvGkiEAAQhAAAIQgAASRwcgAAEIQAACEIBABRJA4ipw01gyBCAAAQhAAAIQQOLoAAQgAAEIQAACEKhAAkhcBW4aS4YABCAAAQhAAAJIHB2AAAQgAAEIQAACFUgAiavATWPJEIAABCAAAQhAAImjAxCAAAQgAAEIQKACCSBxFbhpLBkCEIAABCAAAQggcXQAAhCAAAQgAAEIVCABJK4CN40lQwACEIAABCAAASSODkAAAhCAAAQgAIEKJIDEVeCmsWQIQAACEIAABCCAxNEBCEAAAhCAAAQgUIEEkLgK3DSWDAEIQAACEIAABJA4OgABCEAAAhCAAAQqkAASV4GbxpIhAAEIQAACEIAAEkcHIAABCEAAAhCAQAUSQOIqcNNYMgQgAAEIQAACEEDi6AAEIAABCEAAAhCoQAJIXAVuGkuGAAQgAAEIQAACSBwdgAAEIAABCEAAAhVIAImrwE1jyRCAAAQgAAEIQACJowMQgAAEIAABCECgAgkgcRW4aSwZAhCAAAQgAAEIIHF0AAIQgAAEIAABCFQgASSuAjeNJUMAAhCAAAQgAAEkjg5AAAIQgAAEIACBCiSAxFXgprFkCEAAAhCAAAQggMTRAQhAAAIQgAAEIFCBBJC4Ctw0lgwBCEAAAhCAAASQODoAAQhAAAIQgAAEKpAAEleBm8aSIQABCEAAAhCAABJHByAAAQhAAAIQgEAFEkDiZm3a448/bnv37q3AbWTJJyNwxhlnWFtbmwvS4cOHbXBw0JVRTZOvu+46W758ee6PdNttt9nU1FTmdbznPe+xm266KfN81cQjR47Yfffdp4rLnHPppZfaxz/+8czzizSxv7/fjh49WqQlsRYBgSuuuMJWr14tSKqOCCRu1j729vZaR0dHdewsT/H/CTQ0NNjo6KiLyNDQkK1bt86VUU2Th4eHrbm5OfdHqq2ttddffz3zOpL5k5OTmeerJiY816xZo4rLnNPV1WXd3d2Z5xdpYnLux8bGirQk1iIgkHxPt7e3C5KqIwKJQ+Kqo8kneQokTr/FSJyWKRKn5ZmkIXF6pkVIROLm7gISh8QV4VxGXQMSp8eLxGmZInFankicnmdREpE4JG7eLvLr1KIcU+06kDgtzyQNidMyReK0PJE4Pc+iJCJxSBwSV5TTWKZ1IHF60EiclikSp+WJxOl5FiURiUPikLiinMYyrQOJ04NG4rRMkTgtTyROz7MoiUgcEofEFeU0lmkdSJweNBKnZYrEaXkicXqeRUlE4pA4JK4op7FM60Di9KCROC1TJE7LE4nT8yxKIhKHxCFxRTmNZVoHEqcHjcRpmSJxWp5InJ5nURKROCQOiSvKaSzTOpA4PWgkTssUidPyROL0PIuSiMQhcUhcUU5jmdaBxOlBI3FapkiclicSp+dZlEQkDolD4opyGsu0DiRODxqJ0zJF4rQ8kTg9z6IkInFIHBJXlNNYpnUgcXrQSJyWKRKn5YnE6XkWJRGJQ+KQuKKcxjKtA4nTg0bitEyROC1PJE7PsyiJSBwSh8QV5TSWaR1InB40EqdlisRpeSJxep5FSUTikDgkriinsUzrQOL0oJE4LVMkTssTidPzLEoiEofEzdvFvr4+27Rpk6urzc3NdvHFF7symDxD4Pjx47Zt2zYXkgsvvNC+//3vuzIOHz5sg4ODroyiTN69e7eNjY25lnPttdfa8uXLXRlf+tKXrK6uzpVx22232dTUVOaM97znPXbTTTdlnp9MnJiYsLvuusuVoZj81FNP2be+9S1XVGNjo3384x93Zaxdu9ZWrVrlylBMTn548/a8s7PTlixZolgOGWb22GOP2b59+1wskDgkbt4CJeXo6OhwFaynp8eSg89LQyD5gly2bJkrTHET51pAwSa3trbazp07c1/V+Pi41dfX574O7wKS5zjvvPNcMckPf8ltnOc1MDBgN9xwgydCMre/v9/a2tokWZ4QhcQlnz/eHzQ8z1Btc5Pvxy1btrgeC4lD4pA41xEq72QkTs8bidMyReLm8kTitP2qpjQkTr+bi6anp6f1sZWZyE1c8fYNidPvCRKnZYrEIXHaRlVvGhKn31skbhZTJE5fMG8iEucleOJ8JE7LFIlD4rSNqt40JE6/t0gcEqdvlTARiRPC/E0UEqdlisQhcdpGVW8aEqffWyQOidO3SpiIxAlhInF6mGaGxCFxUYpVhaFInH5TkTgkTt8qYSISJ4SJxOlhInEnMOU/bIhSs6oIReL024jEIXH6VgkTkTghTCRODxOJQ+KitKo6Q5E4/b4icUicvlXCRCROCBOJ08NE4pC4KK2qzlAkTr+vSBwSp2+VMBGJE8JE4vQwkTgkLkqrqjMUidPvKxKHxOlbJUxE4oQwkTg9TCQOiYvSquoMReL0+4rEIXH6VgkTkTghTCRODxOJQ+KitKo6Q5E4/b4icUicvlXCRCROCBOJ08NE4pC4KK2qzlAkTr+vSBwSp2+VMBGJE8JE4vQwkTgkLkqrqjMUidPvKxKHxOlbJUxE4oQwkTg9TCQOiYvSquoMReL0+4rEIXH6VgkTkTghTCRODxOJQ+KitKo6Q5E4/b4icbOYbt++3drb212Ut23bZps3b3Zl3HLLLbZv3z5XRlEm79+/37WUV155xU4//XRXxsqVK+3JJ590ZSgmP/jgg3bnnXe6oj73uc/Ztdde68pQ/Nupd9xxh61atcq1jrvvvtt+9rOfuTK8k3/rt37LHnroIVfMD3/4Q/vwhz/syrj88svt4YcfdmUcPXrUDh065MpQTE54PvHEE66o2267zS666CJXRkNDg42Njbkykh8i6+rqXBlNTU2u+UWZfNlll1lXV5drOcn344033ujK6Ovrs40bN7oyqmkyEjdrN3t7e62jo8O1v8lPGp2dna6M9evX265du1wZRZk8NTVlNTU1mZdTTTdxyT9HtGHDhswskond3d3uD1KFxA0PD1tzc7PrWerr63OXjtraWpucnHQ9R1H+7VTXQwgnt7W12Y4dO1yJQ0ND1tLS4soogsQln3+LFy92PUdRJiffS4ODg67lcBPnwveOk5E4JE7fqlmJSNwMDCRubtWQuBkeiRAnYlwNLyRuZheRuLmNRuL0JxyJQ+L0rULi3pEpEofEzXfYkLi5ZLiJi/qxnCmcm7hM2KJPQuKQuKgl4yaOm7j5CsZNHDdx83UDiYv6sZwpHInLhC36JCQOiYtaMiQOiUPiSh8xbuK4iSvdknxHIHH58p/v3ZE4JC5qM5E4JA6JK33EkDgkrnRL8h2BxOXLH4kL4M9/nRoAKeUQJA6JQ+JKHxokDokr3ZJ8RyBx+fJH4gL4I3EBkFIOQeKQOCSu9KFB4pC40i3JdwQSly9/JC6APxIXACnlECQOiUPiSh8aJA6JK92SfEcgcfnyR+IC+CNxAZBSDkHikDgkrvShQeKQuNItyXcEEpcvfyQugD8SFwAp5RAkDolD4kofGiQOiSvdknxHIHH58kfiAvgjcQGQUg5B4pA4JK70oUHikLjSLcl3BBKXL38kLoA/EhcAKeUQJA6JQ+JKHxokDokr3ZJ8RyBx+fJH4gL4I3EBkFIOQeKQOCSu9KFB4pC40i3JdwQSly9/JC6APxIXACnlECQOiUPiSh8aJA6JK92SfEcgcfnyR+IC+CNxAZBSDkHikDgkrvShQeKQuNItyXcEEpcvfyQugP/27dutvb09YOT8Q7Zt22abN292ZVxzzTU2ODjoyijK5OnpaddSXnnlFTv99NNdGStXrrQnn3zSlaGY/OKLL9rhw4ddUY8++qgdOHDAlXHo0CF7+eWXXRkf+chH7H3ve58r44knnrDjx4+7Mv75n//ZTjnllMwZ73rXu+wP/uAPMs9PJibP8L3vfc+V8eyzz9rXvvY1V8YnP/lJu/HGG10Z9913n917772ujKTjL730kitjaGjIWlpaXBkNDQ02NjbmypiYmLC6ujpXxqJFi1zzizL56quvtq9//euu5STfj96O9vX12caNG13rqKbJ/Nups3aTmzh9tbmJ0zLt6uqyW2+9VRtawWmTk5NWW1tbwU/w66UPDw/bmjVrXM/R2tpqAwMDrozu7m7bunWrK0MxuVokLvn8W7x4sQJJ7hncxOW+Be+4ACQOiYvaTCROixeJm8sTiZvhgcTN7UYRbuKQuLl70tPTY1u2bHF9KCaXLd7fmLkWULDJSBwSF7WSSJwWLxKHxM3XKCQOidN+2sxN4yYuJt3s2UgcEpe9PQEzkbgASCmGIHFIHBIXdmC4iQvjFDoKiQslVd5xSBwSF7VxSJwWLxKHxCFxYWcKiQvjFDoKiQslVd5xSBwSF7VxSJwWLxKHxCFxYWcKiQvjFDoKiQslVd5xSBwSF7VxSJwWLxKHxCFxYWcKiQvjFDoKiQslVd5xSBwSF7VxSJwWLxKHxCFxYWcKiQvjFDoKiQslVd5xSBwSF7VxSJwWLxKHxCFxYWcKiQvjFDoKiQslVd5xSBwSF7VxSJwWLxKHxCFxYWcKiQvjFDoKiQslVd5xSBwSF7VxSJwWLxKHxCFxYWcKiQvjFDoKiQslVd5xSBwSF7VxSJwWLxKHxCFxYWcKiQvjFDoKiQslVd5xSBwSF7VxSJwWLxKHxCFxYWcKiQvjFDoKiQslVd5xSBwSF7VxSJwWLxKHxCFxYWcKiQvjFDoKiQslVd5xSBwSF7VxSJwWLxKHxCFxYWcKiQvjFDoKiQslVd5xSBwSF7VxSJwWLxKHxCFxYWcKiQvjFDoKiQslVd5xSNws3tu3b7f29nbXDmzbts02b97syrjmmmtscHDQlVGUydPT066lvPLKK3b66ae7MlauXGlPPvmkK6Mok6tJ4nbu3GlnnnmmC21TU5NrvmLy888/b9dff70rasWKFfaZz3zGlTE2Nmbf/OY3XRnJs/z4xz92ZSgmDw0NWUtLiyuqCBKXPMCiRYtcz1GUyVdffbV9/etfdy0n+X688cYbXRl9fX22ceNGV0Y1TUbiZu1mb2+vdXR0uPa3p6fHOjs7XRnJTzy7du1yZRRlMjdx2p2oJokbHx+3+vp6LaAc0pLnOO+881zv3NzcbMPDw66MgYEBu+GGG1wZRZlcLRKXfP4tXry4KFhd6+AmzoUv2mQkDomLVq4kGInT4kXitDwVaUicguLcDCROz9SbiMR5CcaZj8QhcXGa9ZtUJE6LF4nT8lSkIXEKikicnqI2EYnT8lSlIXFInKpL75iDxGnxInFanoo0JE5BEYnTU9QmInFanqo0JA6JU3UJiYtK8tfhSFwZIKd8CyQuJbCA4fw6NQBSmYcgcWUGHvh2SBwSF1iVbMO4icvGbb5ZSJyWpyINiVNQ5CZOT1GbiMRpearSkDgkTtUlbuKikuQmrgx4M70FEpcJ20kncROnZ+pNROK8BOPMR+KQuDjN+k0qN3FavNzEaXkq0pA4BUVu4vQUtYlInJanKg2JQ+JUXeImLipJbuLKgDfTWyBxmbBxE6fHFjURiYuKN3M4EofEZS5PyERu4kIohY/hJi6cVblGInF60vw6Vc/Um4jEeQnGmY/EIXFxmvWbVCROixeJ0/JUpCFxCopzM5A4PVNvIhLnJRhnPhKHxMVpFhIXhSsSFwWrKxSJc+F7x8lInJ6pNxGJ8xKMMx+JQ+LiNAuJi8IViYuC1RWKxLnwIXF6fFESkbgoWN2hSBwS5y7RyQL4daoWLxKn5alIQ+IUFOdmcBOnZ+pNROK8BOPMR+KQuDjN4iYuClckLgpWVygS58LHTZweX5REJC4KVncoEofEuUvETVxUhHPCkbjysQ59JyQulFT4OG7iwlmVayQSVy7S6d4HiSugxKXbwuoePTExYcuWLXM9ZENDg42OjroyFJP7+/ttw4YNrqju7u63/v1Uz6u1tdV27tzpibDh4WFrbm52ZSgm19bW2uuvv545Kpk/OTmZeb5qYsJzzZo1rrhkXwcGBlwZisltbW22Y8cOV1S1SJwLQhVO7unpsS1btrierLe319rb210Z1TQZiUPiCt1nJG7u9iBxc3kgcTM8kLi53Uh+eBsbG3N9viWfP3V1da4MJs8QQOL0bUDikDh9q4SJSBwSd7I6IXFI3Hz9QOKEH8SiKCROBHJWDBKHxOlbJUxE4pA4JC7sQHETx01cWFPyG4XE6dkjcUicvlXCRCQOiUPiwg4UEofEhTUlv1FInJ49EofE6VslTETikDgkLuxAIXFIXFhT8huFxOnZI3FInL5VwkQkDolD4sIOFBKHxIU1Jb9RSJyePRKHxOlbJUxE4pA4JC7sQCFxSFxYU/IbhcTp2SNxSJy+VcJEJA6JQ+LCDhQSh8SFNSW/UUicnj0Sh8TpWyVMROKQOCQu7EAhcUhcWFPyG4XE6dkjcUicvlXCRCQOiUPiwg4UEofEhTUlv1FInJ49EofE6VslTETikDgkLuxAIXFIXFhT8huFxOnZI3FInL5VwkQkDolD4sIOFBKHxIU1Jb9RSJyePRKHxOlbJUxE4pA4JC7sQCFxSFxYU/IbhcTp2SNxSJy+VcJEJA6JQ+LCDhQSh8SFNSW/UUicnj0Sh8TpWyVMROKQOCQu7EAhcUhcWFPyG4XE6dkjcUicvlXCRCQOiUPiwg4UEofEhTUlv1FInJ49EieWOP0Wkegl0NDQYKOjo66YoaEhW7dunSujra3N+vv7XRldXV126623ujIGBgYs+cL3vJqbm23fvn2eCBsfH7f6+npXRm1trb3++uuZM5L5k5OTmecnE5PnOO+881wZCc/h4WFXRrKvN9xwgysj6Vd3d7crI+n5jh07XBnJeWtpaXFlJOd+bGzMlcHk4hHo7e219vb24i0spxUhcUhcTtUr39sicXNZI3EzPJC4ud1A4sr3ucQ7ZSOAxM3lhsQhcdlOUgXNQuKQuPnqisQhcRX0UcZSzQyJQ+LmPQhJOTo6OjgoVUYAiUPikLiwQ81NXBgnRuVHAIlD4pC4/M5fLu+MxCFxSFzY0UPiwjgxKj8CSBwSh8Tld/5yeWckDolD4sKOHhIXxolR+RFA4pA4JC6/85fLOyNxSBwSF3b0kLgwTozKjwASh8Qhcfmdv1zeGYlD4pC4sKOHxIVxYlR+BJA4JA6Jy+/85fLOSBwSh8SFHT0kLowTo/IjgMQhcUhcfucvl3dG4pA4JC7s6CFxYZwYlR8BJA6JQ+LyO3+5vDMSh8QhcWFHD4kL48So/AggcUgcEpff+cvlnZE4JA6JCzt6SFwYJ0blRwCJQ+KQuPzOXy7vjMQhcUhc2NFD4sI4MSo/AkgcEofE5Xf+cnlnJA6JQ+LCjh4SF8aJUfkRQOKQOCQuv/OXyzsjcUgcEhd29JC4ME6Myo8AEofEIXH5nb9c3hmJQ+KQuLCjh8SFcWJUfgSQOCRu3vZ94xvfsL6+vvzayTtHIXDOOefYjh07XNl79uyxtWvXujKS+X/2Z3/mynj00UftwIEDrow///M/tz/8wz90ZXR2dtoTTzzhyti4caOddtpprozbb7/dfvnLX2bOWLx4sSU8PK/nn3/eWltbPRF2+eWX28MPP+zK+OpXv2qf/exnXRnXXXedO+Ohhx5yd+O2226ziy66yPUsn//85+1HP/qRK4PJxSPQ3t5un/rUp4q3sJxWtGh6eno6p/fmbSFQMQSGhoZs3bp1ua+3u7vbktuSanjV19fboUOHXI8yOTlptbW1mTOS+UuXLs08XzWxubnZhoeHXXEDAwN2ww03uDIUk/v7+62trU0RRQYEIFCCABJHRSAQQACJC4CUcggSNwMMiUtZHoZDAAJvEUDiKAIEAgggcQGQUg5B4pC4lJVhOAQg8DYCSByVgEAAASQuAFLKIUgcEpeyMgyHAASQODoAgfQEkLj0zErNQOKQuFId4c8hAIGTE+AmjoZAIIAAEhcAKeUQJA6JS1kZhkMAAtzE0QEIpCeAxKVnVmoGEofEleoIfw4BCHATRwcg4CaAxLkRnhCAxCFx+laRCIGFRYBfpy6s/eZpMxJA4jKCO8k0JA6J07eKRAgsLAJI3MLab542IwEkLiM4JC4IHP+fuCBMDIIABN5GAImjEhAIIIDEBUBKOYSbOG7iUlaG4RCAABJHByCQngASl55ZqRlIHBJXqiP8OQQgcHIC3MTREAgEEEDiAiClHILEIXEpK8NwCECAmzg6AIH0BJC49MxKzUDikLhSHeHPIQABbuLoAATcBJA4N8ITApA4JE7fKhIhsLAI8OvUhbXfPG1GAkhcRnAnmYbEIXH6VpEIgYVFAImbtd8vvPCCPfPMM7k34MMf/rAtW7bMtY6nnnrKfvGLX7gyFJObmprcMfv373dl1NbW2qpVq1wZ3/3ud+2mm25yZbz44ovufnV3d1tXV5drHYrJTz/9tP385z93Rd199932s5/9zJXxF3/xF/bud787c8b//M//2Je//OXM81UTV6xYYZ/5zGdccWNjY/bNb37TlaGYvHnzZmtpaVFEuTIOHjxor7/+uitD8fnlWkCVTf7pT39qR44ccT3V7/3e79nv/u7vujKqaTISN2s3e3t7raOjI/f9HRwctPXr17vW0djYaN/5zndcGYrJU1NTVlNTkzlqYmLCLbQNDQ02OjqaeQ2qif39/bZhwwZXXFEkLvn/mu3bt8/1LOPj45bcxnleiaB7vqiT+ZOTk54lSOYODw/bmjVrXFmtra02MDDgyqimycm5T8TW80o+f+rq6jwRzJ1FoKenx7Zs2eJiknxPt7e3uzKqaTISh8RF7TMSN4MXiZtbNSRuhgcSp/8YQuL0TL2JSJyX4InzkTgkTt+qWYlIHBI3X8GQOCQu5ocPEheTbrZsJC4bt5PNQuKQOH2rkLh3ZMpNHDdx8x02buL0H0NInJ6pNxGJ8xLkJu6kBPk7cfqCcRPHTRw3caXPFRJXmlHaEUhcWmLxxyNxesbcxHETp28VN3HcxAW0il+n8uvUgJpkHoLEZUYXbSISp0eLxCFx+lYhcUhcQKuQOCQuoCaZhyBxmdFFm4jE6dEicUicvlVIHBIX0CokDokLqEnmIUhcZnTRJiJxerRIHBKnbxUSh8QFtAqJQ+ICapJ5CBKXGV20iUicHi0Sh8TpW4XEIXEBrULikLiAmmQegsRlRhdtIhKnR4vEIXH6ViFxSFxAq5A4JC6gJpmHIHGZ0UWbiMTp0SJxSJy+VUgcEhfQKiQOiQuoSeYhSFxmdNEmInF6tEgcEqdvFRKHxAW0ColD4gJqknkIEpcZXbSJSJweLRKHxOlbhcQhcQGtQuKQuICaZB6CxGVGF20iEqdHi8QhcfpWIXFIXECrkDgkLqAmmYcgcZnRRZuIxOnRInFInL5VSBwSF9AqJA6JC6hJ5iFIXGZ00SYicXq0SNwspo8//rjt3bvXRfmRRx6xf//3f3dlPPDAA/bpT3/aldHY2Gjf+c53XBmKydPT066Y48ePW3LwPa8zzjjD2traPBGSuQcPHrQ9e/ZIsvIOWbRokXn39ktf+pLV1dW5HuW2226z5N/nrfTXkSNH7P7773c9RiItV155pStDMXnt2rW2atUqRZQro7+/344ePerKKMLk97///dbe3u5ayvPPP28DAwOujKJMvuKKK2z16tVFWU7u60DixFvQ2dlpd9xxhyt1cHDQ1q9f78ooisQlX7A1NTWuZ2HyDIGuri679dZbc0eS/IPtzc3Nua/Du4DJyUlbunSpN4b5swgk8lSEH5oUm5L8kPHqq68qojJnLF++3BLJ97xGRkasqanJEyGZm3w/en8olyykikKQOPFmInFzgSJx2oIhcVqeSJyWZ5KGxGmZInFantWWhsSJdxSJQ+LElZoTh8Rp6SJxWp5InJ4nEqdnWk2JSJx4N5E4JE5cKSQuIlAkTg+XmzgtUyROy7Pa0pA48Y4icUicuFJIXESgSJweLhKnZYrEaXlWWxoSJ95RJA6JE1cKiYsIFInTw0XitEyROC3PaktD4sQ7isQhceJKIXERgSJxerhInJYpEqflWW1pSJx4R5E4JE5cKSQuIlAkTg8XidMyReK0PKstDYkT7ygSh8RfwAKHAAAgAElEQVSJK4XERQSKxOnhInFapkiclme1pSFx4h1F4pA4caWQuIhAkTg9XCROyxSJ0/KstjQkTryjSBwSJ64UEhcRKBKnh4vEaZkicVqe1ZaGxIl3FIlD4sSVQuIiAkXi9HCROC1TJE7Ls9rSkDjxjiJxSJy4UkhcRKBInB4uEqdlisRpeVZbGhIn3lEkDokTVwqJiwgUidPDReK0TJE4Lc9qS0PixDuKxCFx4kohcRGBInF6uEiclikSp+VZbWlInHhHkTgkTlwpJC4iUCRODxeJ0zJF4rQ8qy0NiZu1o48//rjt3bvXtceLFi2y6enp3DMGBgbsJz/5iWsdisleFsePH7eenh7FUlwZ5557rq1fv96VcfDgQduzZ48rQzF59+7dNjY25op65JFH7LLLLnNl3HXXXTYxMeHK8E6empqy22+/3RVTV1dnX/ziF10ZR44csfvvv9+VoZjc2NhoH//4x11Ra9eutVWrVrkyFJMTmTx69KgrKvnseeONN1wZf/VXf+Wa//73v9/a29tdGQcOHLBLL73UlXH++efbVVdd5cq45JJLrLm52ZXB5LkEkLhZPHp7e62jo8PVkeTQJ7dxnlciC7t27fJEFGZu8iVZU1OTeT3Jl/yyZcsyz1dNbGlpsaGhIVdc8qWyYcMGV0Z3d7d1dXW5MlpbW23nzp2ujOHhYfeHcX19vR06dMi1jiJMTp5jfHzctZSE55o1a1wZislJt5KOVcOroaHB/cOKl0Py2Zd8Bub9GhkZsaamJtcyku+lwcFBVwaT9QSQOCRO36pZiUjcDAwkbm7VkLgZHkic/mMIiZthisTp+1WURCQOiYvaRSQOiZuvYEgcEhfzwweJQ+Ji9qso2UgcEhe1i0gcEofElT5i3MSVZpR2BBKHxKXtTCWOR+KQuKi9ReKQOCSu9BFD4kozSjsCiUPi0namEscjcUhc1N4icUgcElf6iCFxpRmlHYHEIXFpO1OJ45E4JC5qb5E4JA6JK33EkLjSjNKOQOKQuLSdqcTxSBwSF7W3SBwSh8SVPmJIXGlGaUcgcUhc2s5U4ngkDomL2lskDolD4kofMSSuNKO0I5A4JC5tZypxPBKHxEXtLRKHxCFxpY8YEleaUdoRSBwSl7YzlTgeiUPiovYWiUPikLjSRwyJK80o7QgkDolL25lKHI/EIXFRe4vEIXFIXOkjhsSVZpR2BBKHxKXtTCWOR+KQuKi9ReKQOCSu9BFD4kozSjsCiUPi0namEscjcUhc1N4icUgcElf6iCFxpRmlHYHEIXFpO1OJ45E4JC5qb5E4JA6JK33EkLjSjNKOQOKQuLSdqcTxSBwSF7W3SBwSh8SVPmJIXGlGaUcgcUhc2s5U4ngkbtau9fX12aZNm1z72NzcbBdffLErY9GiRTY9Pe3KqJbJChZHjx61e+65x4Vk7dq19uCDD7oyDh48aHv27HFlfOITn7DGxkZXxu7du+2pp55yZVx33XW2fPlyV8Zdd91lExMTroxqmXzkyBG7//77XY+TSMuVV17pylCcN9cChJP7+/vt5ZdfdiV2dnbakiVLMme8613vsq6urszzk4mvvfaa9fb2ujIU+3rBBRfYVVdd5VrHY489Zo888ogr44orrrDVq1e7MqppMhI3azeTg9LR0ZH7/g4ODtr69etzX4diATU1Nfbmm29mjqqrq3N/0Y+OjtrKlSszryGZ2NLSYkNDQ64MJlcngfHxcTvvvPNyf7jW1lYbGBhwraO7u9u2bt3qyqimyckPGclnUJ6vRPBXrFjhWkLyg9/IyIgrQzG5p6fHtmzZ4opKvqfb29tdGdU0GYlD4qL2GYmLipfwAhBA4gqwCZGWgMRpwSJxWp5JGhKHxOlbNSsRiYuKl/ACEEDiCrAJkZaAxGnBInFankjc23jy61R9wZA4PVMSi0UAiSvWfihXg8QpaZohcVqeSBwSp2/U2xKRuOiIeYOcCSBxOW9AxLdH4rRwkTgtTyQOidM3ComLzpQ3KBYBJK5Y+6FcDRKnpMlNnJbmr9P4O3GzqPLrVH3FuInTMyWxWASQuGLth3I1SJySJhKnpYnEncATidNXDInTMyWxWASQuGLth3I1SJySJhKnpYnEIXExGvW2TCSuDJB5i1wJIHG54o/65kicFi9/J07Lk1+nvo0nN3H6giFxeqYkFosAEles/VCuBolT0uQmTkuTmzhu4mI0ipu4MlDlLYpEAIkr0m5o14LEaXlyE6flyU0cN3H6RiFx0ZnyBsUigMQVaz+Uq0HilDS5idPS5CaOm7gYjULiykCVtygSASSuSLuhXQsSp+XJTZyWJzdx3MTpG4XERWfKGxSLABJXrP1QrgaJU9LkJk5Lk5s4buJiNAqJKwNV3qJIBJC4Iu2Gdi1InJYnN3FantzEcROnbxQSF50pb1AsAkhcsfZDuRokTkmTmzgtTW7iTuD5wgsv2DPPPOPifM8999iuXbtcGQ888IB9+tOfdmUUZfKBAwfsV7/6VeblvPHGG/Y3f/M3mecnE3/nd37H/uRP/sSVUVdXZ+eff74r48EHH7Q777zTlVFNk7/2ta/ZmWeeWfGPdPz4cfve976X+3OcccYZdu6557rW8fzzz9tzzz3nykg6PjQ05Mr48pe/bBdddJEr4/Of/7wdOXLElXHxxRfbu9/97swZyf9iaXh4OPP8ZOIvf/lL+4//+A9Xxm//9m9bQ0ODK0Mxedu2bXbjjTe6ovr6+mzjxo2ujGqazD+7Jd7Nzs5Ou+OOO1ypg4ODtn79eldGtUxOfhJetmyZ63GSD6/R0VFXhmJyf3+/bdiwQRFVFRnJDVZ9fX1VPAsPMUOgra3NduzY4UKSSGBLS4srIzn3Y2Njrgzv5ETipqamvDFVM59fp+q3EokTM0XitECROC3PIqUhcUXaDd1akLgZlkjc3F4hcbpz9n9JSJyYKRKnBYrEaXkWKQ2JK9Ju6NaCxCFx87UJidOdMyROz/KtRCROCxaJ0/IsUhoSV6Td0K0FiUPikDjdeSqVxE1cKUIp/xyJSwmsxHAkTsuzSGlIXJF2Q7cWJA6JQ+J056lUEhJXilDKP0fiUgJD4rTAKigNiaugzUqxVCQOiUPiUhwY51Akzgnw7dOROC1QbuK0PIuUhsQVaTd0a0HikDgkTneeSiUhcaUIpfxzJC4lMG7itMAqKA2Jq6DNSrFUJA6JQ+JSHBjnUCTOCZCbODHAt8VxExeXb57pSFye9OO9NxKHxCFx8c7X25ORODFrbuK0QJE4Lc8ipSFxRdoN3VqQOCQOidOdp1JJSFwpQin/HIlLCazEcCROy7NIaUhckXZDtxYkDolD4nTnqVQSEleKUMo/R+JSAkPitMAqKA2Jq6DNSrFUJA6JQ+JSHBjnUCTOCfDt05E4LVBu4rQ8i5SGxBVpN3RrQeKQOCROd55KJSFxpQil/HMkLiUwbuK0wCooDYmroM1KsVQkDolD4lIcGOdQJM4JkJs4McC3xXETF5dvnulIXJ704703EofEIXHxztfbk5E4MWtu4rRAkTgtzyKlIXFF2g3dWpA4JA6J052nUklIXClCKf/82WeftZ/85CcpZ80d/o1vfMOefvppV0ZRJu/fv9+9FG/Gyy+/bH//93/vWscll1xit956qyvjxRdftMOHD7sy7r33Xrv//vtdGYrJd9xxh61atcoVdffdd9vPfvYzV0YRJp999tn21a9+1bWUgwcP2ubNm10ZisnXX3+9ffazn3VFJR1Puu55XXDBBXbaaad5IqyhocHGxsZcGbt377alS5dmzvjVr35lf/3Xf515frVN/OlPf2rJd6Tn1dfXZxs3bvREVNVcJK6A27l+/XrbtWtXAVeWfklTU1NWU1OTfqJwxujoqK1cudKV2NLSYkNDQ64MxeSuri63TCrWMTw8bM3Nza6o+vp6O3TokCujCJOT50huFT2vhOeaNWs8EZK5Sb+6u7slWXmHKCQu+U1AXV1d5kdJPv8WL16ceT4TTyTQ29tr7e3toPkNASSugFVA4rSbgsRpeSZpSNwMUyRO3y9FIhKnoFi8DCRu7p4gccXrqCFx2k1B4rQ8kbi5PJE4fb8UiUicgmLxMpA4JK54rXzbipA47RYhcVqeSBwSp2+UPhGJ0zMtQiISh8QVoYcnXQMSp90iJE7LE4lD4vSN0icicXqmRUhE4pC4IvQQiSvjLiBxetj8nbgZpvw6Vd8vRSISp6BYvAwkDokrXiv5dWrUPUHi9HiROCRO3yptIhKn5VmUNCQOiStKF+ddB79O1W4REqflya9T+XWqvlH6RCROz7QIiUgcEleEHvLr1DLuAhKnh81NHDdx+lZpE5E4Lc+ipCFxSFxRushNXJl2AonTg0bikDh9q7SJSJyWZ1HSkDgkrihdROLKtBNInB40EofE6VulTUTitDyLkobEIXFF6SISV6adQOL0oJE4JE7fKm0iEqflWZQ0JA6JK0oXkbgy7QQSpweNxCFx+lZpE5E4Lc+ipCFxSFxRuojElWknkDg9aCQOidO3SpuIxGl5FiUNiUPiitJFJK5MO4HE6UEjcUicvlXaRCROy7MoaUgcEleULiJxZdoJJE4PGolD4vSt0iYicVqeRUlD4pC4onQxqsSNjIxYY2Oj61mXL19uzz33nCtjamrKampqMmdMTEzYsmXLMs9PJiYf5onIeV5DQ0O2bt06T4S1tbVZf3+/K4PJWgKTk5O2dOlSV2hR/tmt1tZWGxgYcD1Ld3e3bd261ZWhmJyct5aWFleUQuJcCzB767Mv+QzM+5V8HzQ1NbmWkfxP6AcHB10ZPT09tmXLFlcGEofEuQpUjsmKf7EBiZvZKSSuHK2tzPdA4ubuGxKn7TESN5cnEqftV5K2aHp6elofS6KHABI3Q4+bOE+TmFuKABKHxJXqiOfPkTgkztOfkLlIXAilMo9B4pC4Mlduwb4dEofExSw/EofExewXN3Gx6WbMR+KQuIzVYVpKAkgcEpeyMqmGI3FIXKrCZBjMTVwGaLGnIHFIXOyOkf9rAkgcEhfzLCBxSFzMfnETF5tuxnwkDonLWB2mpSSAxCFxKSuTajgSh8SlKkyGwdzEZYAWewoSh8TF7hj53MS9Uwf4r1O1JwOJQ+K0jToxDYmLTThDPhKHxGWoDVMyEOAmjpu4DLUJnoLEIXHBZck4EInLCC7mNCQOiYvZL7JnCCBxSFzM84DEIXEx+5VkI3GxCWfIR+KQuAy1YUoGAkgcEpehNsFTkDgkLrgsGQcicRnBxZyGxCFxMftFNjdx83WAvxOnPR1IHBKnbdSJaUhcbMIZ8pE4JC5DbZiSgQA3cdzEZahN8BQkDokLLkvGgUhcRnAxpyFxSFzMfpHNTRw3ceU5BUgcEhe7aUhcbMIZ8pE4JC5DbZiSgQA3cdzEZahN8BQkDokLLkvGgUhcRnAxpyFxSFzMfpHNTRw3ceU5BUgcEhe7aUhcbMIZ8pE4JC5DbZiSgQA3cdzEZahN8BQkDokLLkvGgUhcRnDzTevs7LQ77rhDnJo+bmRkxBobG9NPrMIZo6OjtnLlyqp4suS/Huzq6sr9WZqbm23fvn2udYyPj1t9fb0rwzu5KBLnfQ7V/KL816mq56mGnOXLl9uRI0dcj5J8HzQ1NbkyksuFwcFBV0ZPT49t2bLFldHb22vt7e2ujGqajMSJdxOJEwMVxCFxAohvi0DiZoAkIpoIaTW8kLji7SISN3dPkLi5PJA48ZlF4sRABXFInAAiEjcvRCRO3y8SZwggcUjcyc4DEif+tEDixEAFcUicACISh8Tpa0RiAAEkDolD4gIOimoIEqciqctB4nQs/y+JX6fOMOUmTt8vErmJm68D/Dp1Lhlu4sSfFkicGKggDokTQOQmjps4fY1IDCDATRw3cdzEBRwU1RAkTkVSl4PE6VhyE3ciS27i9P0ikZs4buLCTgE3cWGcgkchccGoyjYQidOj5tepM0yROH2/SETikLiwU4DEhXEKHoXEBaMq20AkTo8aiUPi9K0i8Z0I8OvUuVT4O3FzeSBx4s8NJE4MVBCHxAkgvi0CiUPi9K0iEYkr3QEkDokr3RLHCCTOAS/SVCRODxaJQ+L0rSIRiSvdASQOiSvdEscIJM4BL9JUJE4PFolD4vStIhGJK90BJA6JK90SxwgkzgEv0lQkTg8WiUPi9K0iEYkr3QEkDokr3RLHCCTOAS/SVCRODxaJQ+L0rSIRiSvdASQOiSvdEscIJM4BL9JUJE4PFolD4vStIhGJK90BJA6JK90SxwgkzgEv0lQkTg8WiUPi9K0iEYkr3QEkDombtyUvvPCCPfPMM6VbdJIR+/bts3/7t39zZSgm9/X12Uc+8hFX1OOPP25vvPGGK6MIk3/0ox/ZH//xH7uWctppp9n555/vynjxxRfd/eru7rauri7XOg4dOmRHjx51ZSQ/rBw8eNCVsXPnTjvzzDNdGU1NTa75x44ds1NPPdWVcdZZZ9lXv/pVV8b73/9+93l1LeA3k++77z679957XVGHDx+2l156yZWRnLXkzPGytzhs3LjRheInP/mJ/eM//qMr47LLLnN/9uzatcv6+/td62hvb7dPfepTroxqmsz/J27WbiaG39HR4drfnp4eS77gquGV/E8mn3vuuWp4FPcztLS02NDQkCsn+fDasGGDK0Mhca2trZYIVDW8Jicnrba2NvOjJPOXLl2aeb5qYnKzOTw8rIrLNaetrc127NjhWkNy1pIzx8vsyJEjtmLFCheKxsZGGxkZcWUwuZgEkDgkbt5mInEzaJC4Yn6AIXHF2xckTrsnSJyWZ7WlIXFIHBIXcKqRuABIOQxB4nKAXuItkTjtniBxWp7VlobEIXFIXMCpRuICIOUwBInLAToSV1boSFxZcVfcmyFxSBwSF3BskbgASDkMQeJygI7ElRU6EldW3BX3ZkgcEofEBRxbJC4AUg5DkLgcoCNxZYWOxJUVd8W9GRKHxCFxAccWiQuAlMMQJC4H6EhcWaEjcWXFXXFvhsQhcUhcwLFF4gIg5TAEicsBOhJXVuhIXFlxV9ybIXFIHBIXcGyRuABIOQxB4nKAjsSVFToSV1bcFfdmSBwSh8QFHFskLgBSDkOQuBygI3FlhY7ElRV3xb0ZEofEIXEBxxaJC4CUwxAkLgfoSFxZoSNxZcVdcW+GxCFxSFzAsUXiAiDlMASJywE6EldW6EhcWXFX3JshcUgcEhdwbJG4AEg5DEHicoCOxJUVOhJXVtwV92ZIHBKHxAUcWyQuAFIOQ5C4HKAjcWWFjsSVFXfFvRkSh8QhcQHHFokLgJTDECQuB+hIXFmhI3FlxV1xb4bEIXFIXMCxReICIOUwBInLAToSV1boSFxZcVfcmyFxs7Zs+/bt1t7e7trEbdu22ebNm10ZP/zhD+3ll192ZSgm9/X12c9//nNX1MjIiGt+MvnSSy91Z3gDLrnkErv11ltdMQ8++KDdeeedroxPfOIT1tjY6MrYvXu3PfXUU66Mokzeu3evnXLKKZmXc+zYMTv11FMzz08mLlmyxD72sY+5MlasWGGf+cxnXBlnnHGGnXvuua6M559/3p577jlXRtLxoaEhV0YyP/nBqRpe+/fvdz3GL37xC/vKV77iyvjgBz9o119/vStDMfnMM8+05cuXK6LI+A0BJG5WFXp7e62jo8NVjp6eHuvs7HRlrF+/3nbt2uXKUExOfgL0Hriamhp78803My+nrq7OJiYmMs+vtoldXV1umRwYGLDW1tZqQ5PpeZKbvKVLl2aa+3+T6uvrbXx83JUxPDxsa9ascWUke5rsrefV3d1tW7du9URI5laLxE1NTdnixYtdTJLP4OSz2PNKfphuamryREjmJt+NyXckLx0BJA6Jm7dNSJzuoKmSkDgVyV/nIHFzeSJx2n4hcXN5InHafiVpSBwSh8Tpz1W0RCROixaJQ+K0jZqbhsQhcTH7hcS9jS6/Tp0LhJu42McvfT4Sl57ZyWYgcUictlFI3Ml4chOnbxs3cdzEcROnP1fREpE4LVokDonTNgqJQ+JiNurEbCQOiUPiynvmXO+GxLnwnTAZiUPitI1C4pC4mI1C4k5Kl1+nzsXDr1PLexhD3g2JC6EUPgaJQ+LC25J+JH8nbi4zfp2avkOlZnATx00cN3GlTkmB/hyJ024GEofEaRvFTRw3cTEbxU0cN3Ep+sVNXApYZRqKxGlBI3FInLZRSBwSF7NRSBwSl6JfSFwKWGUaisRpQSNxSJy2UUgcEhezUUgcEpeiX0hcClhlGorEaUEjcUictlFIHBIXs1FIHBKXol9IXApYZRqKxGlBI3FInLZRSBwSF7NRSBwSl6JfSFwKWGUaisRpQSNxSJy2UUgcEhezUUgcEpeiX0hcClhlGorEaUEjcUictlFIHBIXs1FIHBKXol9IXApYZRqKxGlBI3FInLZRSBwSF7NRSBwSl6JfSFwKWGUaisRpQSNxSJy2UUgcEhezUUjcSen29fXZpk2bXDvQ3NxsF198sSvjn/7pn+w///M/XRmKyQqJW7RokWspS5YsseT/8u15nXHGGdbW1uaJsMOHD9vg4KAr46Mf/ai1tLS4Mh599FE7cOCAK6OaJt98882ux1FIXF1dnX3xi190rUMx+cILL7Qrr7zSFXXLLbfYX/7lX7oyFJOHhobcZ0WxDkWGt6PJZ+j09LRrKYoM1wKEk6+44gpbvXq1MLGyo/gXG2btn+Kf3arsOsxdvULiampq7M0338wVS0NDg42OjrrWkHyprFu3zpWRiGR/f78rQzG5tbXVdu7cqYjKPSORsNra2szrUEhc5jefNTH54W94eFgR5cro7u62rVu3ujIUk6tJ4rw8ks/hFStWuGIaGxttZGTElaGY3NPTY1u2bHFFJd/T7e3troxqmozEIXHz9hmJm0GDxBXzYw+J0+4LEqflqUhD4uZSROLm8kDikDgkLuCTFokLgJTDECROCx2J0/JUpCFxSNzJeoTEIXFIXMAnLRIXACmHIUicFjoSp+WpSEPikDgkLvAk8Xfi5oLi16n8OjXw6OQ2DInTokfitDwVaUgcEofEBZ4kJA6Jm68q3MQFHqIyD0PitMCROC1PRRoSh8QhcYEnCYlD4pC4wMNSkGFInHYjkDgtT0UaEofEIXGBJwmJQ+KQuMDDUpBhSJx2I5A4LU9FGhKHxCFxgScJiUPikLjAw1KQYUicdiOQOC1PRRoSh8QhcYEnCYlD4pC4wMNSkGFInHYjkDgtT0UaEofEIXGBJwmJQ+KQuMDDUpBhSJx2I5A4LU9FGhKHxCFxgScJiUPikLjAw1KQYUicdiOQOC1PRRoSh8QhcYEnCYlD4pC4wMNSkGFInHYjkDgtT0UaEofEIXGBJwmJQ+KQuMDDUpBhSJx2I5A4LU9FGhKHxCFxgScJiUPikLjAw1KQYUicdiOQOC1PRRoSh8QhcYEnCYlD4pC4wMNSkGFInHYjkDgtT0UaEofEIXGBJ6mvr882bdoUODresKuuusrOP//8eG8QmJyweN/73hc4+p2HLVq0yDV/yZIl1tnZ6cpI1jA9Pe3KOHz4sD3wwAOujFWrVllLS4sr4xOf+IQ1Nja6Mnbv3m1PPfWUK+O+++6zZ5991pWhmHzs2DF773vfmzkqkcClS5dmnp9MrKursy9+8YuujA996EN27bXXujIUkw8cOGCPPvqoIsqVcfXVV9s555zjyujv77ejR4+6Moow+bXXXrPku8nzOuuss6y1tdUTYRdccIEl302e12OPPWaPPPKIJ8KuuOIKW716tSujmiYvmvZ+u1URjaLcxA0ODtr69eurgmxNTY29+eabmZ8l+YKcmJjIPD+ZODo6aitXrnRlFGVyclPS1dWV+3Kam5tt3759ua+jCDdx9fX1Nj4+njsLFjCXQENDg42NjYFFRCD5Tkq+m3gViwASN2s/kDh9OZE4LVMkbi5PJE7br2pKQ+K0u4nEaXmq0pA4JE7VpXfMQeK0eJE4JE7bqOpNQ+K0e4vEaXmq0pA4JE7VJSQuKslfhyNxSFwZalYVb4HEabcRidPyVKUhcUicqktIXFSSSNw74eXXqWUoXYW+BRKn3TgkTstTlYbEIXGqLiFxUUkicUhcGQpWRW+BxGk3E4nT8lSlIXFInKpLSFxUkkgcEleGglXRWyBx2s1E4rQ8VWlIHBKn6hISF5UkEofElaFgVfQWSJx2M5E4LU9VGhKHxKm6hMRFJYnEIXFlKFgVvQUSp91MJE7LU5WGxCFxqi4hcVFJInFIXBkKVkVvgcRpNxOJ0/JUpSFxSJyqS0hcVJJIHBJXhoJV0VsgcdrNROK0PFVpSBwSp+oSEheVJBKHxJWhYFX0FkicdjOROC1PVRoSh8SpuoTERSWJxCFxZShYFb0FEqfdTCROy1OVhsQhcaouIXFRSSJxSFwZClZFb4HEaTcTidPyVKUhcUicqktIXFSSSBwSV4aCVdFbIHHazUTitDxVaUgcEqfqEhIXlSQSh8SVoWBV9BZInHYzkTgtT1UaEjeLZF9fn23atEnFNnPOAw88YJ/+9Kczz1dN7O3ttddee00Vlyln0aJFNj09nWnu/006evSo3XPPPa6Mc845x5IPMc/r4MGD9tBDD3kirLu727q6ulwZisn33XefHTlyRBHlyrj55ptd85PJigz3IgQBF154oV155ZWCJF/Enj17LOl63q/+/n57+eWX815G1bz/+eefb1dddZXreS655BJrbm52ZTB5LgEkbhaPRFo6Ojpy78jg4KBbGBQPsXz5cnvuuedcUVNTU1ZTU5M5Y2JiwpYtW5Z5vmpiS0uLDQ0NueKSL5UNGza4Mooica6HqLLJ4+Pjdt555+X+VK2trTYwMJD7Otra2mzHjh25r4MFFI9AZ2en9fT0FG9hFbwiJA6Jm7e+SNwMGiSugj/lIi8diZsLGIhulTcAAB2vSURBVImLXLgKjkfi9JuHxCFxSFzAuULiAiAt0CFIHBK3QKuf+rGRuNTISk5A4pA4JK7kMTFD4gIgLdAhSBwSt0Crn/qxkbjUyEpOQOKQOCSu5DFB4gIQLdghSBwSt2DLn/LBkbiUwAKGI3FIHBIXcFC4iQuAtECHIHFI3AKtfurHRuJSIys5AYlD4pC4kseEm7gARAt2CBKHxC3Y8qd8cCQuJbCA4UgcEofEBRwUbuICIC3QIUgcErdAq5/6sZG41MhKTkDikDgkruQx4SYuANGCHYLEIXELtvwpHxyJSwksYDgSh8QhcQEHhZu4AEgLdAgSh8Qt0OqnfmwkLjWykhOQOCQOiSt5TLiJC0C0YIcgcUjcgi1/ygdH4lICCxiOxCFxSFzAQeEmLgDSAh2CxCFxC7T6qR8biUuNrOQEJA6JQ+JKHhNu4gIQLdghSBwSt2DLn/LBkbiUwAKGI3FIHBIXcFC4iQuAtECHIHFI3AKtfurHRuJSIys5AYlD4pC4kseEm7gARAt2CBKHxC3Y8qd8cCQuJbCA4UgcEofEBRwUbuICIC3QIUgcErdAq5/6sZG41MhKTkDiZiF64YUX7JlnnikJLfaAD3/4w7Zs2bLYb1My//HHH7c33nij5LiTDWhqanLNTybv37/fneENSHrx9a9/3RXz0Y9+1BIZ9Lw++MEP2llnneWJsNtvv92+/e1vuzL+9m//1latWuXKaG1ttR//+MeujL1799opp5ySOeP48eP2yU9+MvP8ZGJyVv/0T//UlXHw4EFLvuA8rw984AN27rnneiLs+uuvt89+9rOujC984Qt2zz33uDK+/OUv20UXXeTKKMLk//3f/7Xm5ubcl/L7v//79pWvfCX3dZx55pm2fPny3NdRTQtA4qppN3mWaASGhoZs3bp1rvy2tjbr7+93ZSgmJ/K0c+dOV9Tw8LD7y6m+vt4OHTrkWsfk5KTV1tZmzkjmL126NPP8ZGLyHMltnOeV8FyzZo0nQjK3q6vLuru7XVlJz3fs2OHKSM6b9wce1wJEk6empmzx4sWitOwxjY2NNjIykj2AmYUlgMQVdmtYWJEIIHFzdwOJm+GBxM3tBhI3wwOJK9KneHWuBYmrzn3lqcQEkDgkbr5KIXFI3HzdQOLEH8TEnUAAiaMUEAgggMQhcUhcwEExM27iuIkLawqjFASQOAVFMqqeABKHxCFxYccciUPiwprCKAUBJE5BkYyqJ4DEIXFIXNgxR+KQuLCmMEpBAIlTUCSj6gkgcUgcEhd2zJE4JC6sKYxSEEDiFBTJqHoCSBwSh8SFHXMkDokLawqjFASQOAVFMqqeABKHxCFxYccciUPiwprCKAUBJE5BkYyqJ4DEIXFIXNgxR+KQuLCmMEpBAIlTUCSj6gkgcUgcEhd2zJE4JC6sKYxSEEDiFBTJqHoCSBwSh8SFHXMkDokLawqjFASQOAVFMqqeABKHxCFxYccciUPiwprCKAUBJE5BkYyqJ4DEIXFIXNgxR+KQuLCmMEpBAIlTUCSj6gkgcUgcEhd2zJE4JC6sKYxSEEDiFBTJqHoCSBwSh8SFHXMkDokLawqjFASQuFkUv/GNb1hfX5+CKxkFInDOOefYjh07XCt69dVX7Qc/+IEr4+DBg7Znzx5Xxuc+9zm79tprXRmtra22c+dOV8Yjjzxil112mSvjiSeesP/+7/92ZTQ1NbnmHzt2zE499VRXxpIlS+xjH/uYK+O1116zp59+2pWhmHzWWWfZ2Wef7Yo6fPiwvfTSS66M5IemlpYWV8bnP/95+9GPfuTK+Na3vmVLly51ZSxatMg1XzH50ksvtf379yuiyCgYASRu1ob09vZaR0dHwbaI5XgJNDQ02OjoqDfGPb+/v982bNjgyunu7rauri5XhkLihoeHrbm52bWOIkyenJx0f0kX4TmqbQ0KiUvO/djYmAvNxMSE1dXVZc6YmpqyxYsXZ56vmtjY2GgjIyOqOHIKRACJQ+IKVMc4S0Hi5nJF4mZ4IHFxzpw3FYnzEpw7H4nT8ixSGhKHxBWpj1HWgsQhcfMVC4mLcuTcoUicG+GcACROy7NIaUgcElekPkZZCxKHxCFxUY5WtFAkTosWidPyLFIaEofEFamPUdaCxCFxSFyUoxUtFInTokXitDyLlIbEIXFF6mOUtSBxSBwSF+VoRQtF4rRokTgtzyKlIXFIXJH6GGUtSBwSh8RFOVrRQpE4LVokTsuzSGlIHBJXpD5GWQsSh8QhcVGOVrRQJE6LFonT8ixSGhKHxBWpj1HWgsQhcUhclKMVLRSJ06JF4rQ8i5SGxCFxRepjlLUgcUgcEhflaEULReK0aJE4Lc8ipSFxSFyR+hhlLUgcEofERTla0UKROC1aJE7Ls0hpSBwSV6Q+RlkLEofEIXFRjla0UCROixaJ0/IsUhoSh8QVqY9R1oLEIXFIXJSjFS0UidOiReK0PIuUhsQhcUXqY5S1IHFIHBIX5WhFC0XitGiROC3PIqUhcUhckfoYZS1IHBKHxEU5WtFCkTgtWiROy7NIaUgcElekPkZZCxKHxCFxUY5WtFAkTosWidPyLFIaEieWuJ6eHuvs7CzSHlf0WiYmJmzZsmWuZyiKxLkeQji5tbXVdu7c6UocHh625uZmV4Zicm1trb3++uuKqMwZ9fX1Nj4+nnl+MjHhuWbNGleGYnJXV5d1d3e7otra2mzHjh2uDIXEuRYgmjw1NWWLFy92pS1fvtyOHDniylBMHhwctGuuuUYR5cro7e219vZ2V0Y1TUbikLhC9xmJ028PEqdlisTN5YnEzfBA4rRnLUlD4uYyReKQOP0pEyYicUKYv4lC4rRMkTgkbr5GIXHas4bEncgTiUPi9KdMmIjECWEicXqYZobEIXFIXJSj9Y6h3MRxEzdv25JydHR0uNrI34lz4TthMhKn5ZmkcROnZYrEIXFInPZMnSwNiUPikLjynTf3OyFxboQnBCBxWqZIHBKHxGnPFBIXzpNfp85ixU1ceHHKNRKJ05NG4rRMkTgkDonTnikkLpwnEofEhbclh5FInB46EqdlisQhcUic9kwhceE8kTgkLrwtOYxE4vTQkTgtUyQOiUPitGcKiQvnicQhceFtyWEkEqeHjsRpmSJxSBwSpz1TSFw4TyQOiQtvSw4jkTg9dCROyxSJQ+KQOO2ZQuLCeSJxSFx4W3IYicTpoSNxWqZIHBKHxGnPFBIXzhOJQ+LC25LDSCRODx2J0zJF4pA4JE57ppC4cJ5IHBIX3pYcRiJxeuhInJYpEofEIXHaM4XEhfNE4pC48LbkMBKJ00NH4rRMkTgkDonTnikkLpwnEofEhbclh5FInB46EqdlisQhcUic9kwhceE8kTgkLrwtOYxE4vTQkTgtUyQOiUPitGcKiQvnicQVUOLWr19vu3btCt/FAo+cmpqympqazCssisQNDQ3ZunXrMj+HamJ3d7d1dXWp4jLnNDc32759+zLPTyaOj49bIkB5viYnJ23p0qV5LuGt9054Dg8P576OpF9bt27NfR0sQEugsbHRRkZGXKGDg4N2zTXXuDIUk5N/HrO9vV0RVRUZSBwSF7XISJwWLxKn5YnEzeWJxGn7VZQ0JK4oO6FfBxKHxOlbNSsRidPiReK0PJE4JE7bqGKmIXHF3BfFqpA4JE7Ro3kzkDgtXiROyxOJQ+K0jSpmGhJXzH1RrAqJQ+IUPULiolKcCUfitKCROCRO26hipiFxxdwXxaqQOCRO0SMkLipFJC4WXiQOiYvVrSLlInFF2g3tWpA4JE7bqLel8etULV5u4rQ8kTgkTtuoYqYhccXcF8WqkDgkTtEjbuKiUuQmLhZeJA6Ji9WtIuUicUXaDe1akDgkTtsobuKi8uQmTosXiUPitI0qZhoSV8x9UawKiUPiFD3iJi4qRW7iYuFF4pC4WN0qUi4SV6Td0K4FiUPitI3iJi4qT27itHiROCRO26hipiFxxdwXxaqQOCRO0SNu4qJS5CYuFl4kDomL1a0i5SJxRdoN7VqQOCRO2yhu4qLy5CZOixeJQ+K0jSpmGhJXzH1RrAqJQ+IUPeImLipFbuJi4UXikLhY3SpSLhJXpN3QrgWJQ+K0jeImLipPbuK0eJE4JE7bqGKmIXHF3BfFqpA4JE7RI27iolLkJi4WXiQOiYvVrSLlInFF2g3tWpC4WTy3b99u7e3tLsLbtm2zzZs3uzKuueYaGxwcdGUUZfL09LRrKa+88oqdfvrproyVK1fak08+6crYs2ePrV271pWhmKy4iTt06JAdPXrUtZzOzk47ePCgK2Pnzp125plnujKamppc848dO2annnqqK0Mx+fLLL7eHH35YEeXKuO++++zee+91ZRw+fNheeuklV4Zi8qpVq+y9732vK2pkZMQ1P5l86aWXujO8AQ0NDfaVr3zFFfPAAw/Y1Vdf7cpQTO7r67ONGzcqoqoiA4mbtY29vb3W0dHh2tienh5LvuA8r/Xr19uuXbs8EYWZyz+7pd0KhcS1trZaIlDV8Epu0mprazM/CjdxmdHNO7Gtrc127NihD06ZODo6aom8eF51dXX26quvZo6oqamx5DOwGl7JxUJywZD3K/me9l625P0MyvdH4pA4ZZ9OyELitHiRuLk8kThtvxRpSNwMRSRO0ai5GUjcXB5IHBKnP2WzEpE4LV4kDonTNkqfhsQhcfpWzSQicUjcvP3i16n6o4fEaZkicUictlH6NCQOidO3Combjyk3cdzExTxvb/19kORXCllfExMTtmzZsqzT35qX/L2Y5O/HeF5DQ0O2bt06T4RkLhKHxEmKFDEEiUPiItbLuInjJo6buJgn7G3ZSJwWNhKHxGkbpU9D4pA4fau4ieMmLqBV/Do1AFLKIUhcSmAlhiNxSJy2Ufo0JA6J07cKiUPiAlqFxAVASjkEiUsJDIlLBYz/OjUVrrIMRuKQuJhF49epc+nyd+Jm8UDi9EcPidMy5SaOmzhto/RpSBwSp28VN3HcxAW0CokLgJRyCBKXEhg3camAcROXCldZBiNxSFzMonETx03cvP1C4vRHD4nTMuUmjps4baP0aUgcEqdvFTdx3MQFtAqJC4CUcggSlxIYN3GpgHETlwpXWQYjcUhczKJxE8dNHDdxMU/Y27KROC1sbuK4idM2Sp+GxCFx+lZxE8dNXECruIkLgJRyCBKXEhg3camAcROXCldZBiNxSFzMonETx00cN3ExTxg3cVHpchPHTVzUggnCkTgkTlCjk35Pt7e3x3yLisrmfzEya7u4idN3l5s4LVMkDonTNkqfhsQhcfpWzSRyE8dN3Lz92r59u3kNf9u2bbZ582ZXh6+55hobHBx0ZRRl8vT0tGspr7zyip1++umujJUrV9qTTz7pyvjud79rN910kyvjxRdftGeeecaVccMNN9i1117ryti9e7c99dRTroynn37aXnvtNVeGYvKxY8fsve99b+aoZP6pp56aeb5q4uWXX24PP/ywK+7o0aN26NAhV4Zi8p133mnJvzXseZ1//vl22mmneSLsH/7hH2zFihWujLq6Onv11VddGf/6r//qmn/KKafY6tWrXRn/9V//5f73o//lX/7FbrnlFtc6FJP7+vps48aNiqiqyOAmbtY2chOn73S13MQpyPT399uGDRsUUa6MgYEBa21tdWU0Nzfbvn37XBmKyfyduBmKyb4mkl8Nr0QCW1pacn8UhcR5H2L58uV25MgRV8zIyIg1NTW5MooymZu4uTuBxCFxUc8mEjeDF4nTVw2JQ+L0rZpJROJi0s2WjcQhcfM2h5u4bIfqZLOQOCRO36qZRCQOiYvZLyQuJt1s2UgcEofEZTs7mWYhcUhcpuIETkLikLjAqmQahsRlwhZ1EhKHxCFxUY/Y3HAkDomLWTckDomL2S8kLibdbNlIHBKHxGU7O5lmIXFIXKbiBE5C4pC4wKpkGobEZcIWdRISh8QhcVGPGDdx8+HlP2zQFw+JQ+L0rZpJROJi0s2WjcQhcUhctrOTaRY3cdzEZSpO4CQkDokLrEqmYUhcJmxRJyFxSBwSF/WIcRPHTVz5CobEIXEx24bExaSbLRuJQ+KQuGxnJ9MsbuK4ictUnMBJSBwSF1iVTMOQuEzYok5C4pA4JC7qEeMmjpu48hUMiUPiYrYNiYtJN1s2EofEIXHZzk6mWdzEcROXqTiBk5A4JC6wKpmGIXGZsEWdhMQhcUhc1CPGTRw3ceUrGBKHxMVsGxIXk262bCQOiUPisp2dTLO4ieMmLlNxAichcUhcYFUyDUPiMmGLOgmJQ+KQuKhHjJs4buLKVzAkDomL2TYkLibdbNlIHBKHxGU7O5lmcRPHTVym4gROQuKQuMCqZBqGxGXCFnUSEofEzVuw7du3W3t7u6uA27Zts82bN7sybrnlFtu3b58royiT9+/f71rKK6+8YqeffrorY+XKlfbkk0+6Ml599VX7wQ9+4Mp48MEH7e/+7u9cGWeffbadddZZrow/+qM/soaGBldGZ2enHTx40JXxsY99zJYsWeLK2Lt3r51yyimZM44dO2annnpq5vmqiZdffrk9/PDDrrhvf/vbdvvtt7syijL56quvtnPOOSf35Vx55ZWW/KDgeV166aWe6XbaaafZxo0bXRlPP/20bdq0yZWxbNkyq6+vd2X89Kc/tWeffdaV0dfX5+bhWkDBJi+anp6eLtiacltOYvgdHR2u9+/p6bHkC46XhsDExIQlHx6eVyIso6OjnggbGhqydevWuTIUk7u7u62rq8sV1draajt37nRlKCaPj4+7vxS860i+oJcuXeqNcc9vbm624eFhd061BLS0tNhDDz1U8Y9TU1NjyW8jPK8jR47YihUrPBGSuevXr7fBwUFXVvL9uGXLFlcGN3Fz8SFxs3ggca6zFWUyEjcXKxKnrRkSp+WpSkPiZkgicXNbhcQhcfN+ziBxqo9gXQ4Sh8Tp2nRiEhIXk272bCQOiZuvPUgcEofEZf9sLftMJA6Ji1k6JC4m3ezZSBwSh8SFnR9+ncqvU8OaktMoJA6Ji1k9JC4m3ezZSBwSh8SFnR8kDokLa0pOo5A4JC5m9ZC4mHSzZyNxSBwSF3Z+kDgkLqwpOY1C4pC4mNVD4mLSzZ6NxCFxSFzY+UHikLiwpuQ0ColD4mJWD4mLSTd7NhKHxCFxYecHiUPiwpqS0ygkDomLWT0kLibd7NlIHBKHxIWdHyQOiQtrSk6jkDgkLmb1kLiYdLNnI3FIHBIXdn6QOCQurCk5jULikLiY1UPiYtLNno3EIXFIXNj5QeKQuLCm5DQKiUPiYlYPiYtJN3s2EofEIXFh5weJQ+LCmpLTKCQOiYtZPSQuJt3s2UgcEofEhZ0fJA6JC2tKTqOQOCQuZvWQuJh0s2cjcUgcEhd2fpA4JC6sKTmNQuKQuJjVQ+Ji0s2ejcQhcUhc2PlB4pC4sKbkNAqJQ+JiVg+Ji0k3ezYSh8QhcWHnB4mbxamvr882bdoURm6eUc3NzXbxxRe7Mpg8Q+D48eO2bds2F5ILL7zQvv/977sy9uzZY2vXrnVlrFq1ypIvp7xfu3fvtrGxMdcyrr32Wlu+fLkrY9GiRTY9Pe3KuPnmm13zk8mKDO8iPvShD1nCNO/XgQMH7NFHH817GTY4OGjPPPOMax1tbW32gQ98wJXhnazo+GuvvWbJd5PnddZZZ1lra6snwi644AK76qqrXBmPPfaYPfLII66MK664wlavXu3KqKbJSNys3ezt7bWOjo5q2l+excwaGhpsdHTUxWJoaMjWrVvnyki+VPr7+10ZXV1dduutt7oyFJOHh4ct+YHF86qvr7dDhw55Iiy5SautrXVlMHmGQHd3t23durUqkCRnPjn7eb6mpqZs8eLFeS7hrfdubGy0kZGR3NfBAvQEkDgkTt+qgiUicfoNQeL0TIuQiMRpdwGJ0/Ik7UQCSBwSV/XnAonTbzESp2dahEQkTrsLSJyWJ2lI3Ek7wK9Tq/OIIHH6fUXi9EyLkIjEaXcBidPyJA2JQ+IW4ClA4vSbjsTpmRYhEYnT7gISp+VJGhKHxC3AU4DE6TcdidMzLUIiEqfdBSROy5M0JA6JW4CnAInTbzoSp2dahEQkTrsLSJyWJ2lIHBK3AE8BEqffdCROz7QIiUicdheQOC1P0pA4JG4BngIkTr/pSJyeaRESkTjtLiBxWp6kIXFI3AI8BUicftOROD3TIiQicdpdQOK0PElD4pC4BXgKkDj9piNxeqZFSETitLuAxGl5kobEIXEL8BQgcfpNR+L0TIuQiMRpdwGJ0/IkDYlD4hbgKUDi9JuOxOmZFiERidPuAhKn5UkaEofELcBTgMTpNx2J0zMtQiISp90FJE7LkzQkDolbgKcAidNvOhKnZ1qERCROuwtInJYnaUgcErcATwESp990JE7PtAiJSJx2F5A4LU/SkLiTduDxxx+3vXv30pMqI3DGGWdYW1ub66kOHz5sg4ODroyPfvSj1tLS4sp49NFH7cCBA64MxeTrrrvOli9f7oq66667bGJiwpVx8803u+YzeS6BpFtJx6rh9YUvfME+8IEP5P4oRejo2Wefba2trbmzYAF6Aoump6en9bEkQgACEIAABCAAAQjEJIDExaRLNgQgAAEIQAACEIhEAImLBJZYCEAAAhCAAAQgEJMAEheTLtkQgAAEIAABCEAgEgEkLhJYYiEAAQhAAAIQgEBMAkhcTLpkQwACEIAABCAAgUgEkLhIYImFAAQgAAEIQAACMQkgcTHpkg0BCEAAAhCAAAQiEUDiIoElFgIQgAAEIAABCMQkgMTFpEs2BCAAAQhAAAIQiEQAiYsEllgIQAACEIAABCAQkwASF5Mu2RCAAAQgAAEIQCASASQuElhiIQABCEAAAhCAQEwCSFxMumRDAAIQgAAEIACBSASQuEhgiYUABCAAAQhAAAIxCSBxMemSDQEIQAACEIAABCIRQOIigSUWAhCAAAQgAAEIxCSAxMWkSzYEIAABCEAAAhCIRACJiwSWWAhAAAIQgAAEIBCTABIXky7ZEIAABCAAAQhAIBIBJC4SWGIhAAEIQAACEIBATAJIXEy6ZEMAAhCAAAQgAIFIBJC4SGCJhQAEIAABCEAAAjEJIHEx6ZINAQhAAAIQgAAEIhFA4iKBJRYCEIAABCAAAQjEJIDExaRLNgQgAAEIQAACEIhEAImLBJZYCEAAAhCAAAQgEJMAEheTLtkQgAAEIAABCEAgEgEkLhJYYiEAAQhAAAIQgEBMAkhcTLpkQwACEIAABCAAgUgEkLhIYImFAAQgAAEIQAACMQkgcTHpkg0BCEAAAhCAAAQiEUDiIoElFgIQgAAEIAABCMQkgMTFpEs2BCAAAQhAAAIQiEQAiYsEllgIQAACEIAABCAQkwASF5Mu2RCAAAQgAAEIQCASASQuElhiIQABCEAAAhCAQEwCSFxMumRDAAIQgAAEIACBSASQuEhgiYUABCAAAQhAAAIxCSBxMemSDQEIQAACEIAABCIRQOIigSUWAhCAAAQgAAEIxCSAxMWkSzYEIAABCEAAAhCIRACJiwSWWAhAAAIQgAAEIBCTABIXky7ZEIAABCAAAQhAIBIBJC4SWGIhAAEIQAACEIBATAJIXEy6ZEMAAhCAAAQgAIFIBJC4SGCJhQAEIAABCEAAAjEJIHEx6ZINAQhAAAIQgAAEIhFA4iKBJRYCEIAABCAAAQjEJIDExaRLNgQgAAEIQAACEIhEAImLBJZYCEAAAhCAAAQgEJMAEheTLtkQgAAEIAABCEAgEgEkLhJYYiEAAQhAAAIQgEBMAkhcTLpkQwACEIAABCAAgUgEkLhIYImFAAQgAAEIQAACMQkgcTHpkg0BCEAAAhCAAAQiEUDiIoElFgIQgAAEIAABCMQkgMTFpEs2BCAAAQhAAAIQiEQAiYsEllgIQAACEIAABCAQkwASF5Mu2RCAAAQgAAEIQCASASQuElhiIQABCEAAAhCAQEwCSFxMumRDAAIQgAAEIACBSASQuEhgiYUABCAAAQhAAAIxCSBxMemSDQEIQAACEIAABCIRQOIigSUWAhCAAAQgAAEIxCSAxMWkSzYEIAABCEAAAhCIRACJiwSWWAhAAAIQgAAEIBCTwP8DIGXhbLxfo6oAAAAASUVORK5CYII="/>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6149" name="Picture 5" descr="C:\Users\LENOVO\OneDrive\Desktop\download.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56067" y="3933056"/>
            <a:ext cx="2736304" cy="27363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61922044"/>
      </p:ext>
    </p:extLst>
  </p:cSld>
  <p:clrMapOvr>
    <a:masterClrMapping/>
  </p:clrMapOvr>
  <p:transition>
    <p:fade thruBlk="1"/>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5" descr="computer"/>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175" y="-193675"/>
            <a:ext cx="2290763" cy="2290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44" name="Rectangle 2"/>
          <p:cNvSpPr txBox="1">
            <a:spLocks noChangeArrowheads="1"/>
          </p:cNvSpPr>
          <p:nvPr/>
        </p:nvSpPr>
        <p:spPr bwMode="auto">
          <a:xfrm>
            <a:off x="1524000" y="304800"/>
            <a:ext cx="6675438"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1600">
                <a:solidFill>
                  <a:schemeClr val="tx1"/>
                </a:solidFill>
                <a:latin typeface="Arial" charset="0"/>
              </a:defRPr>
            </a:lvl1pPr>
            <a:lvl2pPr marL="742950" indent="-285750" eaLnBrk="0" hangingPunct="0">
              <a:defRPr sz="1600">
                <a:solidFill>
                  <a:schemeClr val="tx1"/>
                </a:solidFill>
                <a:latin typeface="Arial" charset="0"/>
              </a:defRPr>
            </a:lvl2pPr>
            <a:lvl3pPr marL="1143000" indent="-228600" eaLnBrk="0" hangingPunct="0">
              <a:defRPr sz="1600">
                <a:solidFill>
                  <a:schemeClr val="tx1"/>
                </a:solidFill>
                <a:latin typeface="Arial" charset="0"/>
              </a:defRPr>
            </a:lvl3pPr>
            <a:lvl4pPr marL="1600200" indent="-228600" eaLnBrk="0" hangingPunct="0">
              <a:defRPr sz="1600">
                <a:solidFill>
                  <a:schemeClr val="tx1"/>
                </a:solidFill>
                <a:latin typeface="Arial" charset="0"/>
              </a:defRPr>
            </a:lvl4pPr>
            <a:lvl5pPr marL="2057400" indent="-228600" eaLnBrk="0" hangingPunct="0">
              <a:defRPr sz="1600">
                <a:solidFill>
                  <a:schemeClr val="tx1"/>
                </a:solidFill>
                <a:latin typeface="Arial" charset="0"/>
              </a:defRPr>
            </a:lvl5pPr>
            <a:lvl6pPr marL="2514600" indent="-228600" eaLnBrk="0" fontAlgn="base" hangingPunct="0">
              <a:spcBef>
                <a:spcPct val="0"/>
              </a:spcBef>
              <a:spcAft>
                <a:spcPct val="0"/>
              </a:spcAft>
              <a:defRPr sz="1600">
                <a:solidFill>
                  <a:schemeClr val="tx1"/>
                </a:solidFill>
                <a:latin typeface="Arial" charset="0"/>
              </a:defRPr>
            </a:lvl6pPr>
            <a:lvl7pPr marL="2971800" indent="-228600" eaLnBrk="0" fontAlgn="base" hangingPunct="0">
              <a:spcBef>
                <a:spcPct val="0"/>
              </a:spcBef>
              <a:spcAft>
                <a:spcPct val="0"/>
              </a:spcAft>
              <a:defRPr sz="1600">
                <a:solidFill>
                  <a:schemeClr val="tx1"/>
                </a:solidFill>
                <a:latin typeface="Arial" charset="0"/>
              </a:defRPr>
            </a:lvl7pPr>
            <a:lvl8pPr marL="3429000" indent="-228600" eaLnBrk="0" fontAlgn="base" hangingPunct="0">
              <a:spcBef>
                <a:spcPct val="0"/>
              </a:spcBef>
              <a:spcAft>
                <a:spcPct val="0"/>
              </a:spcAft>
              <a:defRPr sz="1600">
                <a:solidFill>
                  <a:schemeClr val="tx1"/>
                </a:solidFill>
                <a:latin typeface="Arial" charset="0"/>
              </a:defRPr>
            </a:lvl8pPr>
            <a:lvl9pPr marL="3886200" indent="-228600" eaLnBrk="0" fontAlgn="base" hangingPunct="0">
              <a:spcBef>
                <a:spcPct val="0"/>
              </a:spcBef>
              <a:spcAft>
                <a:spcPct val="0"/>
              </a:spcAft>
              <a:defRPr sz="1600">
                <a:solidFill>
                  <a:schemeClr val="tx1"/>
                </a:solidFill>
                <a:latin typeface="Arial" charset="0"/>
              </a:defRPr>
            </a:lvl9pPr>
          </a:lstStyle>
          <a:p>
            <a:pPr algn="ctr" eaLnBrk="1" hangingPunct="1"/>
            <a:r>
              <a:rPr lang="ar-IQ" altLang="en-US" sz="5400" b="1" dirty="0" smtClean="0">
                <a:solidFill>
                  <a:srgbClr val="0033CC"/>
                </a:solidFill>
                <a:latin typeface="Simplified Arabic" pitchFamily="2" charset="-78"/>
                <a:cs typeface="Simplified Arabic" pitchFamily="2" charset="-78"/>
              </a:rPr>
              <a:t>طرق انتقال الفايروسات </a:t>
            </a:r>
            <a:endParaRPr lang="en-US" altLang="en-US" sz="5400" b="1" dirty="0">
              <a:solidFill>
                <a:srgbClr val="C00000"/>
              </a:solidFill>
              <a:latin typeface="Simplified Arabic" pitchFamily="2" charset="-78"/>
              <a:cs typeface="Simplified Arabic" pitchFamily="2" charset="-78"/>
            </a:endParaRPr>
          </a:p>
        </p:txBody>
      </p:sp>
      <p:sp>
        <p:nvSpPr>
          <p:cNvPr id="10245" name="عنصر نائب للمحتوى 2"/>
          <p:cNvSpPr txBox="1">
            <a:spLocks/>
          </p:cNvSpPr>
          <p:nvPr/>
        </p:nvSpPr>
        <p:spPr bwMode="auto">
          <a:xfrm>
            <a:off x="179512" y="2097088"/>
            <a:ext cx="8472487" cy="426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273050" indent="-273050" eaLnBrk="0" hangingPunct="0">
              <a:defRPr sz="1600">
                <a:solidFill>
                  <a:schemeClr val="tx1"/>
                </a:solidFill>
                <a:latin typeface="Arial" charset="0"/>
              </a:defRPr>
            </a:lvl1pPr>
            <a:lvl2pPr marL="742950" indent="-285750" eaLnBrk="0" hangingPunct="0">
              <a:defRPr sz="1600">
                <a:solidFill>
                  <a:schemeClr val="tx1"/>
                </a:solidFill>
                <a:latin typeface="Arial" charset="0"/>
              </a:defRPr>
            </a:lvl2pPr>
            <a:lvl3pPr marL="1143000" indent="-228600" eaLnBrk="0" hangingPunct="0">
              <a:defRPr sz="1600">
                <a:solidFill>
                  <a:schemeClr val="tx1"/>
                </a:solidFill>
                <a:latin typeface="Arial" charset="0"/>
              </a:defRPr>
            </a:lvl3pPr>
            <a:lvl4pPr marL="1600200" indent="-228600" eaLnBrk="0" hangingPunct="0">
              <a:defRPr sz="1600">
                <a:solidFill>
                  <a:schemeClr val="tx1"/>
                </a:solidFill>
                <a:latin typeface="Arial" charset="0"/>
              </a:defRPr>
            </a:lvl4pPr>
            <a:lvl5pPr marL="2057400" indent="-228600" eaLnBrk="0" hangingPunct="0">
              <a:defRPr sz="1600">
                <a:solidFill>
                  <a:schemeClr val="tx1"/>
                </a:solidFill>
                <a:latin typeface="Arial" charset="0"/>
              </a:defRPr>
            </a:lvl5pPr>
            <a:lvl6pPr marL="2514600" indent="-228600" eaLnBrk="0" fontAlgn="base" hangingPunct="0">
              <a:spcBef>
                <a:spcPct val="0"/>
              </a:spcBef>
              <a:spcAft>
                <a:spcPct val="0"/>
              </a:spcAft>
              <a:defRPr sz="1600">
                <a:solidFill>
                  <a:schemeClr val="tx1"/>
                </a:solidFill>
                <a:latin typeface="Arial" charset="0"/>
              </a:defRPr>
            </a:lvl6pPr>
            <a:lvl7pPr marL="2971800" indent="-228600" eaLnBrk="0" fontAlgn="base" hangingPunct="0">
              <a:spcBef>
                <a:spcPct val="0"/>
              </a:spcBef>
              <a:spcAft>
                <a:spcPct val="0"/>
              </a:spcAft>
              <a:defRPr sz="1600">
                <a:solidFill>
                  <a:schemeClr val="tx1"/>
                </a:solidFill>
                <a:latin typeface="Arial" charset="0"/>
              </a:defRPr>
            </a:lvl7pPr>
            <a:lvl8pPr marL="3429000" indent="-228600" eaLnBrk="0" fontAlgn="base" hangingPunct="0">
              <a:spcBef>
                <a:spcPct val="0"/>
              </a:spcBef>
              <a:spcAft>
                <a:spcPct val="0"/>
              </a:spcAft>
              <a:defRPr sz="1600">
                <a:solidFill>
                  <a:schemeClr val="tx1"/>
                </a:solidFill>
                <a:latin typeface="Arial" charset="0"/>
              </a:defRPr>
            </a:lvl8pPr>
            <a:lvl9pPr marL="3886200" indent="-228600" eaLnBrk="0" fontAlgn="base" hangingPunct="0">
              <a:spcBef>
                <a:spcPct val="0"/>
              </a:spcBef>
              <a:spcAft>
                <a:spcPct val="0"/>
              </a:spcAft>
              <a:defRPr sz="1600">
                <a:solidFill>
                  <a:schemeClr val="tx1"/>
                </a:solidFill>
                <a:latin typeface="Arial" charset="0"/>
              </a:defRPr>
            </a:lvl9pPr>
          </a:lstStyle>
          <a:p>
            <a:pPr algn="r" rtl="1" eaLnBrk="1" hangingPunct="1">
              <a:lnSpc>
                <a:spcPct val="150000"/>
              </a:lnSpc>
              <a:spcBef>
                <a:spcPts val="575"/>
              </a:spcBef>
              <a:buClr>
                <a:schemeClr val="accent1"/>
              </a:buClr>
              <a:buSzPct val="85000"/>
              <a:buFont typeface="Wingdings 2" pitchFamily="18" charset="2"/>
              <a:buNone/>
            </a:pPr>
            <a:r>
              <a:rPr lang="ar-IQ" altLang="en-US" sz="2400" dirty="0">
                <a:latin typeface="Perpetua" pitchFamily="18" charset="0"/>
                <a:cs typeface="Arial" charset="0"/>
              </a:rPr>
              <a:t>أهم طرق الانتقال الآن هي الشبكة العنكبوتية (الإنترنت)، حيث تكون وسيلة سهلة لانتقال الفيروسات من جهاز لآخر ما لم تستخدم أنظمة الحماية مثل الجدران النارية وبرامج الحماية من الفيروسات</a:t>
            </a:r>
            <a:r>
              <a:rPr lang="ar-IQ" altLang="en-US" sz="2400" dirty="0" smtClean="0">
                <a:latin typeface="Perpetua" pitchFamily="18" charset="0"/>
                <a:cs typeface="Arial" charset="0"/>
              </a:rPr>
              <a:t>.</a:t>
            </a:r>
            <a:endParaRPr lang="ar-IQ" altLang="en-US" sz="2400" dirty="0">
              <a:latin typeface="Perpetua" pitchFamily="18" charset="0"/>
              <a:cs typeface="Arial" charset="0"/>
            </a:endParaRPr>
          </a:p>
          <a:p>
            <a:pPr algn="r" rtl="1" eaLnBrk="1" hangingPunct="1">
              <a:lnSpc>
                <a:spcPct val="150000"/>
              </a:lnSpc>
              <a:spcBef>
                <a:spcPts val="575"/>
              </a:spcBef>
              <a:buClr>
                <a:schemeClr val="accent1"/>
              </a:buClr>
              <a:buSzPct val="85000"/>
              <a:buFont typeface="Wingdings 2" pitchFamily="18" charset="2"/>
              <a:buNone/>
            </a:pPr>
            <a:r>
              <a:rPr lang="ar-IQ" altLang="en-US" sz="2400" dirty="0">
                <a:latin typeface="Perpetua" pitchFamily="18" charset="0"/>
                <a:cs typeface="Arial" charset="0"/>
              </a:rPr>
              <a:t>يأتي ثانياً وسائط التخزين مثل </a:t>
            </a:r>
            <a:r>
              <a:rPr lang="ar-IQ" altLang="en-US" sz="2400" dirty="0" err="1">
                <a:latin typeface="Perpetua" pitchFamily="18" charset="0"/>
                <a:cs typeface="Arial" charset="0"/>
              </a:rPr>
              <a:t>ذواكر</a:t>
            </a:r>
            <a:r>
              <a:rPr lang="ar-IQ" altLang="en-US" sz="2400" dirty="0">
                <a:latin typeface="Perpetua" pitchFamily="18" charset="0"/>
                <a:cs typeface="Arial" charset="0"/>
              </a:rPr>
              <a:t> الفلاش والأقراص الضوئية والمرنة سابقا ويأتي أيضا ضمن رسائل البريد الإلكتروني وأيضا تنتقل الفيروسات إلى نظامك عند استلامه ملفات سواء كانت الملفات مخزنة على (أقراص مرنة أو أقراص </a:t>
            </a:r>
            <a:r>
              <a:rPr lang="ar-IQ" altLang="en-US" sz="2400" dirty="0" smtClean="0">
                <a:latin typeface="Perpetua" pitchFamily="18" charset="0"/>
                <a:cs typeface="Arial" charset="0"/>
              </a:rPr>
              <a:t>مضغوطة) من مصادر غير موثوقة </a:t>
            </a:r>
            <a:endParaRPr lang="en-US" altLang="en-US" sz="2400" dirty="0">
              <a:latin typeface="Perpetua" pitchFamily="18" charset="0"/>
              <a:cs typeface="Arial" charset="0"/>
            </a:endParaRPr>
          </a:p>
        </p:txBody>
      </p:sp>
    </p:spTree>
    <p:extLst>
      <p:ext uri="{BB962C8B-B14F-4D97-AF65-F5344CB8AC3E}">
        <p14:creationId xmlns:p14="http://schemas.microsoft.com/office/powerpoint/2010/main" val="1333003731"/>
      </p:ext>
    </p:extLst>
  </p:cSld>
  <p:clrMapOvr>
    <a:masterClrMapping/>
  </p:clrMapOvr>
  <p:transition>
    <p:fade thruBlk="1"/>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9512" y="116632"/>
            <a:ext cx="1728191" cy="13681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TextBox 2"/>
          <p:cNvSpPr txBox="1"/>
          <p:nvPr/>
        </p:nvSpPr>
        <p:spPr>
          <a:xfrm>
            <a:off x="683568" y="1988840"/>
            <a:ext cx="7488832" cy="4462760"/>
          </a:xfrm>
          <a:prstGeom prst="rect">
            <a:avLst/>
          </a:prstGeom>
          <a:noFill/>
        </p:spPr>
        <p:txBody>
          <a:bodyPr wrap="square" rtlCol="0">
            <a:spAutoFit/>
          </a:bodyPr>
          <a:lstStyle/>
          <a:p>
            <a:r>
              <a:rPr lang="ar-IQ" sz="4000" dirty="0" smtClean="0">
                <a:solidFill>
                  <a:srgbClr val="00B0F0"/>
                </a:solidFill>
              </a:rPr>
              <a:t>الوقاية من الفايروسات                          </a:t>
            </a:r>
          </a:p>
          <a:p>
            <a:r>
              <a:rPr lang="ar-IQ" sz="4000" dirty="0" smtClean="0">
                <a:solidFill>
                  <a:srgbClr val="00B0F0"/>
                </a:solidFill>
              </a:rPr>
              <a:t>  </a:t>
            </a:r>
          </a:p>
          <a:p>
            <a:pPr algn="r"/>
            <a:r>
              <a:rPr lang="ar-IQ" sz="2000" dirty="0" smtClean="0"/>
              <a:t>1- عن طريق تركيب برامج مكافحة الفايروسات والتأكد من فعالية البرامج هذه وتحديثها بشكل مستمر حتى تكوزن فعالة  بشكل مستمر مع </a:t>
            </a:r>
            <a:r>
              <a:rPr lang="ar-IQ" sz="2000" dirty="0" err="1" smtClean="0"/>
              <a:t>ماسيتجد</a:t>
            </a:r>
            <a:r>
              <a:rPr lang="ar-IQ" sz="2000" dirty="0" smtClean="0"/>
              <a:t> من فايروسات اخرى </a:t>
            </a:r>
            <a:r>
              <a:rPr lang="ar-IQ" sz="4000" dirty="0" smtClean="0">
                <a:solidFill>
                  <a:srgbClr val="00B0F0"/>
                </a:solidFill>
              </a:rPr>
              <a:t> </a:t>
            </a:r>
          </a:p>
          <a:p>
            <a:pPr algn="r"/>
            <a:r>
              <a:rPr lang="ar-IQ" sz="2400" dirty="0" smtClean="0"/>
              <a:t>2</a:t>
            </a:r>
            <a:r>
              <a:rPr lang="ar-IQ" sz="2000" dirty="0" smtClean="0"/>
              <a:t>-الاحتفاظ بنسخ احتياطية من الملفات والبرامج الموجودة على الحاسبة </a:t>
            </a:r>
          </a:p>
          <a:p>
            <a:pPr algn="r"/>
            <a:r>
              <a:rPr lang="ar-IQ" sz="2000" dirty="0" smtClean="0"/>
              <a:t>3-اجراء الفحص على البرامج المحملة من شبكة الانترنيت قبل فتحها </a:t>
            </a:r>
          </a:p>
          <a:p>
            <a:pPr algn="r"/>
            <a:r>
              <a:rPr lang="ar-IQ" sz="2000" dirty="0" smtClean="0"/>
              <a:t>4- عدم تشغيل اي برنامج او ملف لا نعرفه او لا نعرف مصدره وعدم فتح رسائل البريد الالكتروني الغير موثوقة المصدر </a:t>
            </a:r>
          </a:p>
          <a:p>
            <a:pPr algn="r"/>
            <a:r>
              <a:rPr lang="ar-IQ" sz="2000" dirty="0" smtClean="0"/>
              <a:t>5-</a:t>
            </a:r>
            <a:r>
              <a:rPr lang="ar-IQ" sz="4000" dirty="0" smtClean="0"/>
              <a:t> </a:t>
            </a:r>
            <a:r>
              <a:rPr lang="ar-IQ" sz="2000" dirty="0" smtClean="0"/>
              <a:t>الحذر من رسائل البريد الالكتروني الغير معروفة المصدر                                       </a:t>
            </a:r>
            <a:endParaRPr lang="en-US" sz="2000" dirty="0"/>
          </a:p>
        </p:txBody>
      </p:sp>
    </p:spTree>
    <p:extLst>
      <p:ext uri="{BB962C8B-B14F-4D97-AF65-F5344CB8AC3E}">
        <p14:creationId xmlns:p14="http://schemas.microsoft.com/office/powerpoint/2010/main" val="332637372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1)">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07504" y="-30833"/>
            <a:ext cx="9144000" cy="6858001"/>
          </a:xfrm>
          <a:prstGeom prst="rect">
            <a:avLst/>
          </a:prstGeom>
          <a:solidFill>
            <a:schemeClr val="bg2">
              <a:lumMod val="90000"/>
            </a:schemeClr>
          </a:solidFill>
        </p:spPr>
        <p:style>
          <a:lnRef idx="1">
            <a:schemeClr val="accent6"/>
          </a:lnRef>
          <a:fillRef idx="2">
            <a:schemeClr val="accent6"/>
          </a:fillRef>
          <a:effectRef idx="1">
            <a:schemeClr val="accent6"/>
          </a:effectRef>
          <a:fontRef idx="minor">
            <a:schemeClr val="dk1"/>
          </a:fontRef>
        </p:style>
        <p:txBody>
          <a:bodyPr anchor="ctr"/>
          <a:lstStyle/>
          <a:p>
            <a:pPr algn="ctr"/>
            <a:endParaRPr lang="ar-IQ" sz="3600" b="1" dirty="0" smtClean="0">
              <a:solidFill>
                <a:srgbClr val="FF0000"/>
              </a:solidFill>
            </a:endParaRPr>
          </a:p>
          <a:p>
            <a:pPr algn="ctr"/>
            <a:endParaRPr lang="ar-IQ" sz="3600" b="1" dirty="0" smtClean="0">
              <a:solidFill>
                <a:srgbClr val="FF0000"/>
              </a:solidFill>
            </a:endParaRPr>
          </a:p>
          <a:p>
            <a:pPr algn="ctr"/>
            <a:endParaRPr lang="ar-IQ" sz="3600" b="1" dirty="0">
              <a:solidFill>
                <a:srgbClr val="FF0000"/>
              </a:solidFill>
            </a:endParaRPr>
          </a:p>
          <a:p>
            <a:pPr algn="ctr"/>
            <a:endParaRPr lang="ar-IQ" sz="3600" b="1" dirty="0" smtClean="0">
              <a:solidFill>
                <a:srgbClr val="FF0000"/>
              </a:solidFill>
            </a:endParaRPr>
          </a:p>
          <a:p>
            <a:pPr algn="ctr"/>
            <a:endParaRPr lang="ar-IQ" sz="3600" b="1" dirty="0" smtClean="0">
              <a:solidFill>
                <a:srgbClr val="FF0000"/>
              </a:solidFill>
            </a:endParaRPr>
          </a:p>
          <a:p>
            <a:pPr algn="ctr"/>
            <a:r>
              <a:rPr lang="ar-IQ" sz="3600" b="1" dirty="0" smtClean="0">
                <a:solidFill>
                  <a:srgbClr val="FF0000"/>
                </a:solidFill>
              </a:rPr>
              <a:t>الخلاصة</a:t>
            </a:r>
          </a:p>
          <a:p>
            <a:pPr algn="ctr"/>
            <a:r>
              <a:rPr lang="ar-IQ" sz="3600" b="1" dirty="0" smtClean="0">
                <a:solidFill>
                  <a:srgbClr val="FF0000"/>
                </a:solidFill>
              </a:rPr>
              <a:t>1- عرف فايروس الحاسوب  ؟</a:t>
            </a:r>
          </a:p>
          <a:p>
            <a:pPr algn="ctr"/>
            <a:r>
              <a:rPr lang="ar-IQ" sz="3600" b="1" dirty="0" smtClean="0">
                <a:solidFill>
                  <a:srgbClr val="FF0000"/>
                </a:solidFill>
              </a:rPr>
              <a:t>2- عدد خصائص الفايروسات ؟</a:t>
            </a:r>
          </a:p>
          <a:p>
            <a:pPr algn="ctr"/>
            <a:r>
              <a:rPr lang="ar-IQ" sz="3600" b="1" dirty="0" smtClean="0">
                <a:solidFill>
                  <a:srgbClr val="FF0000"/>
                </a:solidFill>
              </a:rPr>
              <a:t>3- بين  طرق انتقال الفايروسات  ؟</a:t>
            </a:r>
          </a:p>
        </p:txBody>
      </p:sp>
      <p:sp>
        <p:nvSpPr>
          <p:cNvPr id="7" name="عنصر نائب للمحتوى 2"/>
          <p:cNvSpPr txBox="1">
            <a:spLocks/>
          </p:cNvSpPr>
          <p:nvPr/>
        </p:nvSpPr>
        <p:spPr>
          <a:xfrm>
            <a:off x="334962" y="1196752"/>
            <a:ext cx="8472487" cy="4937125"/>
          </a:xfrm>
          <a:prstGeom prst="rect">
            <a:avLst/>
          </a:prstGeom>
        </p:spPr>
        <p:txBody>
          <a:bodyPr>
            <a:normAutofit/>
          </a:bodyPr>
          <a:lstStyle>
            <a:lvl1pPr marL="274320" indent="-274320" algn="l" rtl="0" eaLnBrk="1" latinLnBrk="0" hangingPunct="1">
              <a:spcBef>
                <a:spcPts val="580"/>
              </a:spcBef>
              <a:buClr>
                <a:schemeClr val="accent1"/>
              </a:buClr>
              <a:buSzPct val="85000"/>
              <a:buFont typeface="Wingdings 2"/>
              <a:buChar char=""/>
              <a:defRPr kumimoji="0" sz="2600" kern="1200">
                <a:solidFill>
                  <a:schemeClr val="tx1"/>
                </a:solidFill>
                <a:latin typeface="+mn-lt"/>
                <a:ea typeface="+mn-ea"/>
                <a:cs typeface="+mn-cs"/>
              </a:defRPr>
            </a:lvl1pPr>
            <a:lvl2pPr marL="548640" indent="-228600" algn="l" rtl="0" eaLnBrk="1" latinLnBrk="0" hangingPunct="1">
              <a:spcBef>
                <a:spcPts val="370"/>
              </a:spcBef>
              <a:buClr>
                <a:schemeClr val="accent2"/>
              </a:buClr>
              <a:buSzPct val="85000"/>
              <a:buFont typeface="Wingdings 2"/>
              <a:buChar char=""/>
              <a:defRPr kumimoji="0" sz="2400" kern="1200">
                <a:solidFill>
                  <a:schemeClr val="tx1"/>
                </a:solidFill>
                <a:latin typeface="+mn-lt"/>
                <a:ea typeface="+mn-ea"/>
                <a:cs typeface="+mn-cs"/>
              </a:defRPr>
            </a:lvl2pPr>
            <a:lvl3pPr marL="822960" indent="-228600" algn="l" rtl="0" eaLnBrk="1" latinLnBrk="0" hangingPunct="1">
              <a:spcBef>
                <a:spcPts val="370"/>
              </a:spcBef>
              <a:buClr>
                <a:schemeClr val="accent1">
                  <a:tint val="60000"/>
                </a:schemeClr>
              </a:buClr>
              <a:buSzPct val="8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ts val="370"/>
              </a:spcBef>
              <a:buClr>
                <a:schemeClr val="accent3"/>
              </a:buClr>
              <a:buSzPct val="80000"/>
              <a:buFont typeface="Wingdings 2"/>
              <a:buChar char=""/>
              <a:defRPr kumimoji="0" sz="2000" kern="1200">
                <a:solidFill>
                  <a:schemeClr val="tx1"/>
                </a:solidFill>
                <a:latin typeface="+mn-lt"/>
                <a:ea typeface="+mn-ea"/>
                <a:cs typeface="+mn-cs"/>
              </a:defRPr>
            </a:lvl4pPr>
            <a:lvl5pPr marL="1371600" indent="-228600" algn="l" rtl="0" eaLnBrk="1" latinLnBrk="0" hangingPunct="1">
              <a:spcBef>
                <a:spcPts val="370"/>
              </a:spcBef>
              <a:buClr>
                <a:schemeClr val="accent3"/>
              </a:buClr>
              <a:buFontTx/>
              <a:buChar char="o"/>
              <a:defRPr kumimoji="0" sz="2000" kern="1200">
                <a:solidFill>
                  <a:schemeClr val="tx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a:lstStyle>
          <a:p>
            <a:pPr algn="r" rtl="1">
              <a:defRPr/>
            </a:pPr>
            <a:endParaRPr lang="ar-IQ" sz="3600" b="1" dirty="0">
              <a:solidFill>
                <a:srgbClr val="00B050"/>
              </a:solidFill>
              <a:cs typeface="Arial" charset="0"/>
            </a:endParaRPr>
          </a:p>
          <a:p>
            <a:pPr marL="0" indent="0" algn="r" rtl="1">
              <a:buNone/>
              <a:defRPr/>
            </a:pPr>
            <a:endParaRPr lang="en-US" sz="3600" b="1" dirty="0">
              <a:solidFill>
                <a:srgbClr val="00B050"/>
              </a:solidFill>
              <a:cs typeface="Arial" charset="0"/>
            </a:endParaRPr>
          </a:p>
        </p:txBody>
      </p:sp>
      <p:pic>
        <p:nvPicPr>
          <p:cNvPr id="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528" y="435497"/>
            <a:ext cx="3096344" cy="32815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359648610"/>
      </p:ext>
    </p:extLst>
  </p:cSld>
  <p:clrMapOvr>
    <a:masterClrMapping/>
  </p:clrMapOvr>
  <p:transition>
    <p:fade thruBlk="1"/>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9" name="عنصر نائب للمحتوى 2"/>
          <p:cNvSpPr txBox="1">
            <a:spLocks/>
          </p:cNvSpPr>
          <p:nvPr/>
        </p:nvSpPr>
        <p:spPr bwMode="auto">
          <a:xfrm>
            <a:off x="395536" y="1124744"/>
            <a:ext cx="7842448" cy="38956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273050" indent="-273050" eaLnBrk="0" hangingPunct="0">
              <a:defRPr sz="1600">
                <a:solidFill>
                  <a:schemeClr val="tx1"/>
                </a:solidFill>
                <a:latin typeface="Arial" charset="0"/>
              </a:defRPr>
            </a:lvl1pPr>
            <a:lvl2pPr marL="547688" indent="-228600" eaLnBrk="0" hangingPunct="0">
              <a:defRPr sz="1600">
                <a:solidFill>
                  <a:schemeClr val="tx1"/>
                </a:solidFill>
                <a:latin typeface="Arial" charset="0"/>
              </a:defRPr>
            </a:lvl2pPr>
            <a:lvl3pPr marL="1143000" indent="-228600" eaLnBrk="0" hangingPunct="0">
              <a:defRPr sz="1600">
                <a:solidFill>
                  <a:schemeClr val="tx1"/>
                </a:solidFill>
                <a:latin typeface="Arial" charset="0"/>
              </a:defRPr>
            </a:lvl3pPr>
            <a:lvl4pPr marL="1600200" indent="-228600" eaLnBrk="0" hangingPunct="0">
              <a:defRPr sz="1600">
                <a:solidFill>
                  <a:schemeClr val="tx1"/>
                </a:solidFill>
                <a:latin typeface="Arial" charset="0"/>
              </a:defRPr>
            </a:lvl4pPr>
            <a:lvl5pPr marL="2057400" indent="-228600" eaLnBrk="0" hangingPunct="0">
              <a:defRPr sz="1600">
                <a:solidFill>
                  <a:schemeClr val="tx1"/>
                </a:solidFill>
                <a:latin typeface="Arial" charset="0"/>
              </a:defRPr>
            </a:lvl5pPr>
            <a:lvl6pPr marL="2514600" indent="-228600" eaLnBrk="0" fontAlgn="base" hangingPunct="0">
              <a:spcBef>
                <a:spcPct val="0"/>
              </a:spcBef>
              <a:spcAft>
                <a:spcPct val="0"/>
              </a:spcAft>
              <a:defRPr sz="1600">
                <a:solidFill>
                  <a:schemeClr val="tx1"/>
                </a:solidFill>
                <a:latin typeface="Arial" charset="0"/>
              </a:defRPr>
            </a:lvl6pPr>
            <a:lvl7pPr marL="2971800" indent="-228600" eaLnBrk="0" fontAlgn="base" hangingPunct="0">
              <a:spcBef>
                <a:spcPct val="0"/>
              </a:spcBef>
              <a:spcAft>
                <a:spcPct val="0"/>
              </a:spcAft>
              <a:defRPr sz="1600">
                <a:solidFill>
                  <a:schemeClr val="tx1"/>
                </a:solidFill>
                <a:latin typeface="Arial" charset="0"/>
              </a:defRPr>
            </a:lvl7pPr>
            <a:lvl8pPr marL="3429000" indent="-228600" eaLnBrk="0" fontAlgn="base" hangingPunct="0">
              <a:spcBef>
                <a:spcPct val="0"/>
              </a:spcBef>
              <a:spcAft>
                <a:spcPct val="0"/>
              </a:spcAft>
              <a:defRPr sz="1600">
                <a:solidFill>
                  <a:schemeClr val="tx1"/>
                </a:solidFill>
                <a:latin typeface="Arial" charset="0"/>
              </a:defRPr>
            </a:lvl8pPr>
            <a:lvl9pPr marL="3886200" indent="-228600" eaLnBrk="0" fontAlgn="base" hangingPunct="0">
              <a:spcBef>
                <a:spcPct val="0"/>
              </a:spcBef>
              <a:spcAft>
                <a:spcPct val="0"/>
              </a:spcAft>
              <a:defRPr sz="1600">
                <a:solidFill>
                  <a:schemeClr val="tx1"/>
                </a:solidFill>
                <a:latin typeface="Arial" charset="0"/>
              </a:defRPr>
            </a:lvl9pPr>
          </a:lstStyle>
          <a:p>
            <a:pPr algn="r" rtl="1" eaLnBrk="1" hangingPunct="1">
              <a:spcBef>
                <a:spcPts val="575"/>
              </a:spcBef>
              <a:buClr>
                <a:schemeClr val="accent1"/>
              </a:buClr>
              <a:buSzPct val="85000"/>
              <a:buFont typeface="Wingdings 2" pitchFamily="18" charset="2"/>
              <a:buNone/>
            </a:pPr>
            <a:r>
              <a:rPr lang="ar-IQ" altLang="en-US" sz="4000" b="1" dirty="0" smtClean="0">
                <a:solidFill>
                  <a:srgbClr val="FF0000"/>
                </a:solidFill>
                <a:latin typeface="Perpetua" pitchFamily="18" charset="0"/>
                <a:cs typeface="Arial" charset="0"/>
              </a:rPr>
              <a:t>اعراض اصابة الجهاز بالفايروسات </a:t>
            </a:r>
          </a:p>
          <a:p>
            <a:pPr algn="r" rtl="1" eaLnBrk="1" hangingPunct="1">
              <a:spcBef>
                <a:spcPts val="575"/>
              </a:spcBef>
              <a:buClr>
                <a:schemeClr val="accent1"/>
              </a:buClr>
              <a:buSzPct val="85000"/>
              <a:buFont typeface="Wingdings 2" pitchFamily="18" charset="2"/>
              <a:buNone/>
            </a:pPr>
            <a:endParaRPr lang="ar-IQ" altLang="en-US" sz="2000" b="1" dirty="0" smtClean="0">
              <a:solidFill>
                <a:srgbClr val="0070C0"/>
              </a:solidFill>
              <a:latin typeface="Perpetua" pitchFamily="18" charset="0"/>
              <a:cs typeface="Arial" charset="0"/>
            </a:endParaRPr>
          </a:p>
          <a:p>
            <a:pPr algn="r" rtl="1" eaLnBrk="1" hangingPunct="1">
              <a:spcBef>
                <a:spcPts val="575"/>
              </a:spcBef>
              <a:buClr>
                <a:schemeClr val="accent1"/>
              </a:buClr>
              <a:buSzPct val="85000"/>
              <a:buFont typeface="Wingdings 2" pitchFamily="18" charset="2"/>
              <a:buNone/>
            </a:pPr>
            <a:r>
              <a:rPr lang="ar-IQ" altLang="en-US" sz="2000" b="1" dirty="0" smtClean="0">
                <a:solidFill>
                  <a:srgbClr val="0070C0"/>
                </a:solidFill>
                <a:latin typeface="Perpetua" pitchFamily="18" charset="0"/>
                <a:cs typeface="Arial" charset="0"/>
              </a:rPr>
              <a:t>1</a:t>
            </a:r>
            <a:r>
              <a:rPr lang="ar-IQ" altLang="en-US" sz="2400" b="1" dirty="0" smtClean="0">
                <a:solidFill>
                  <a:srgbClr val="0070C0"/>
                </a:solidFill>
                <a:latin typeface="Perpetua" pitchFamily="18" charset="0"/>
                <a:cs typeface="Arial" charset="0"/>
              </a:rPr>
              <a:t>- تكرار رسائل الخطأ في اكثر من برنامج </a:t>
            </a:r>
          </a:p>
          <a:p>
            <a:pPr algn="r" rtl="1" eaLnBrk="1" hangingPunct="1">
              <a:spcBef>
                <a:spcPts val="575"/>
              </a:spcBef>
              <a:buClr>
                <a:schemeClr val="accent1"/>
              </a:buClr>
              <a:buSzPct val="85000"/>
              <a:buFont typeface="Wingdings 2" pitchFamily="18" charset="2"/>
              <a:buNone/>
            </a:pPr>
            <a:r>
              <a:rPr lang="ar-IQ" altLang="en-US" sz="2400" b="1" dirty="0" smtClean="0">
                <a:solidFill>
                  <a:srgbClr val="0070C0"/>
                </a:solidFill>
                <a:latin typeface="Perpetua" pitchFamily="18" charset="0"/>
                <a:cs typeface="Arial" charset="0"/>
              </a:rPr>
              <a:t>2-ظهور رسائل تعذر الحفظ في اكثر من برنامج لعدم كفاية </a:t>
            </a:r>
            <a:r>
              <a:rPr lang="ar-IQ" altLang="en-US" sz="2400" b="1" dirty="0" err="1" smtClean="0">
                <a:solidFill>
                  <a:srgbClr val="0070C0"/>
                </a:solidFill>
                <a:latin typeface="Perpetua" pitchFamily="18" charset="0"/>
                <a:cs typeface="Arial" charset="0"/>
              </a:rPr>
              <a:t>المساحه</a:t>
            </a:r>
            <a:endParaRPr lang="ar-IQ" altLang="en-US" sz="2400" b="1" dirty="0" smtClean="0">
              <a:solidFill>
                <a:srgbClr val="0070C0"/>
              </a:solidFill>
              <a:latin typeface="Perpetua" pitchFamily="18" charset="0"/>
              <a:cs typeface="Arial" charset="0"/>
            </a:endParaRPr>
          </a:p>
          <a:p>
            <a:pPr algn="r" rtl="1" eaLnBrk="1" hangingPunct="1">
              <a:spcBef>
                <a:spcPts val="575"/>
              </a:spcBef>
              <a:buClr>
                <a:schemeClr val="accent1"/>
              </a:buClr>
              <a:buSzPct val="85000"/>
              <a:buFont typeface="Wingdings 2" pitchFamily="18" charset="2"/>
              <a:buNone/>
            </a:pPr>
            <a:r>
              <a:rPr lang="ar-IQ" altLang="en-US" sz="2400" b="1" dirty="0" smtClean="0">
                <a:solidFill>
                  <a:srgbClr val="0070C0"/>
                </a:solidFill>
                <a:latin typeface="Perpetua" pitchFamily="18" charset="0"/>
                <a:cs typeface="Arial" charset="0"/>
              </a:rPr>
              <a:t>3-تكرار اختفاء بعض الملفات التنفيذية </a:t>
            </a:r>
          </a:p>
          <a:p>
            <a:pPr algn="r" rtl="1" eaLnBrk="1" hangingPunct="1">
              <a:spcBef>
                <a:spcPts val="575"/>
              </a:spcBef>
              <a:buClr>
                <a:schemeClr val="accent1"/>
              </a:buClr>
              <a:buSzPct val="85000"/>
              <a:buFont typeface="Wingdings 2" pitchFamily="18" charset="2"/>
              <a:buNone/>
            </a:pPr>
            <a:r>
              <a:rPr lang="ar-IQ" altLang="en-US" sz="2400" b="1" dirty="0" smtClean="0">
                <a:solidFill>
                  <a:srgbClr val="0070C0"/>
                </a:solidFill>
                <a:latin typeface="Perpetua" pitchFamily="18" charset="0"/>
                <a:cs typeface="Arial" charset="0"/>
              </a:rPr>
              <a:t>4-حدوث بطء في بدء التشغيل نظم التشغيل او تنفيذ بعض التطبيقات </a:t>
            </a:r>
          </a:p>
          <a:p>
            <a:pPr algn="r" rtl="1" eaLnBrk="1" hangingPunct="1">
              <a:spcBef>
                <a:spcPts val="575"/>
              </a:spcBef>
              <a:buClr>
                <a:schemeClr val="accent1"/>
              </a:buClr>
              <a:buSzPct val="85000"/>
              <a:buFont typeface="Wingdings 2" pitchFamily="18" charset="2"/>
              <a:buNone/>
            </a:pPr>
            <a:r>
              <a:rPr lang="ar-IQ" altLang="en-US" sz="2400" b="1" dirty="0" smtClean="0">
                <a:solidFill>
                  <a:srgbClr val="0070C0"/>
                </a:solidFill>
                <a:latin typeface="Perpetua" pitchFamily="18" charset="0"/>
                <a:cs typeface="Arial" charset="0"/>
              </a:rPr>
              <a:t>5-رفض بعض التطبيقات للتنفيذ</a:t>
            </a:r>
            <a:endParaRPr lang="ar-SA" altLang="en-US" sz="2400" b="1" dirty="0">
              <a:solidFill>
                <a:srgbClr val="0070C0"/>
              </a:solidFill>
              <a:latin typeface="Perpetua" pitchFamily="18" charset="0"/>
              <a:cs typeface="Arial" charset="0"/>
            </a:endParaRPr>
          </a:p>
        </p:txBody>
      </p:sp>
    </p:spTree>
    <p:extLst>
      <p:ext uri="{BB962C8B-B14F-4D97-AF65-F5344CB8AC3E}">
        <p14:creationId xmlns:p14="http://schemas.microsoft.com/office/powerpoint/2010/main" val="3657166836"/>
      </p:ext>
    </p:extLst>
  </p:cSld>
  <p:clrMapOvr>
    <a:masterClrMapping/>
  </p:clrMapOvr>
  <p:transition>
    <p:fade thruBlk="1"/>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txBox="1">
            <a:spLocks/>
          </p:cNvSpPr>
          <p:nvPr/>
        </p:nvSpPr>
        <p:spPr bwMode="auto">
          <a:xfrm>
            <a:off x="755576" y="548680"/>
            <a:ext cx="7842448" cy="8640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273050" indent="-273050" eaLnBrk="0" hangingPunct="0">
              <a:defRPr sz="1600">
                <a:solidFill>
                  <a:schemeClr val="tx1"/>
                </a:solidFill>
                <a:latin typeface="Arial" charset="0"/>
              </a:defRPr>
            </a:lvl1pPr>
            <a:lvl2pPr marL="547688" indent="-228600" eaLnBrk="0" hangingPunct="0">
              <a:defRPr sz="1600">
                <a:solidFill>
                  <a:schemeClr val="tx1"/>
                </a:solidFill>
                <a:latin typeface="Arial" charset="0"/>
              </a:defRPr>
            </a:lvl2pPr>
            <a:lvl3pPr marL="1143000" indent="-228600" eaLnBrk="0" hangingPunct="0">
              <a:defRPr sz="1600">
                <a:solidFill>
                  <a:schemeClr val="tx1"/>
                </a:solidFill>
                <a:latin typeface="Arial" charset="0"/>
              </a:defRPr>
            </a:lvl3pPr>
            <a:lvl4pPr marL="1600200" indent="-228600" eaLnBrk="0" hangingPunct="0">
              <a:defRPr sz="1600">
                <a:solidFill>
                  <a:schemeClr val="tx1"/>
                </a:solidFill>
                <a:latin typeface="Arial" charset="0"/>
              </a:defRPr>
            </a:lvl4pPr>
            <a:lvl5pPr marL="2057400" indent="-228600" eaLnBrk="0" hangingPunct="0">
              <a:defRPr sz="1600">
                <a:solidFill>
                  <a:schemeClr val="tx1"/>
                </a:solidFill>
                <a:latin typeface="Arial" charset="0"/>
              </a:defRPr>
            </a:lvl5pPr>
            <a:lvl6pPr marL="2514600" indent="-228600" eaLnBrk="0" fontAlgn="base" hangingPunct="0">
              <a:spcBef>
                <a:spcPct val="0"/>
              </a:spcBef>
              <a:spcAft>
                <a:spcPct val="0"/>
              </a:spcAft>
              <a:defRPr sz="1600">
                <a:solidFill>
                  <a:schemeClr val="tx1"/>
                </a:solidFill>
                <a:latin typeface="Arial" charset="0"/>
              </a:defRPr>
            </a:lvl6pPr>
            <a:lvl7pPr marL="2971800" indent="-228600" eaLnBrk="0" fontAlgn="base" hangingPunct="0">
              <a:spcBef>
                <a:spcPct val="0"/>
              </a:spcBef>
              <a:spcAft>
                <a:spcPct val="0"/>
              </a:spcAft>
              <a:defRPr sz="1600">
                <a:solidFill>
                  <a:schemeClr val="tx1"/>
                </a:solidFill>
                <a:latin typeface="Arial" charset="0"/>
              </a:defRPr>
            </a:lvl7pPr>
            <a:lvl8pPr marL="3429000" indent="-228600" eaLnBrk="0" fontAlgn="base" hangingPunct="0">
              <a:spcBef>
                <a:spcPct val="0"/>
              </a:spcBef>
              <a:spcAft>
                <a:spcPct val="0"/>
              </a:spcAft>
              <a:defRPr sz="1600">
                <a:solidFill>
                  <a:schemeClr val="tx1"/>
                </a:solidFill>
                <a:latin typeface="Arial" charset="0"/>
              </a:defRPr>
            </a:lvl8pPr>
            <a:lvl9pPr marL="3886200" indent="-228600" eaLnBrk="0" fontAlgn="base" hangingPunct="0">
              <a:spcBef>
                <a:spcPct val="0"/>
              </a:spcBef>
              <a:spcAft>
                <a:spcPct val="0"/>
              </a:spcAft>
              <a:defRPr sz="1600">
                <a:solidFill>
                  <a:schemeClr val="tx1"/>
                </a:solidFill>
                <a:latin typeface="Arial" charset="0"/>
              </a:defRPr>
            </a:lvl9pPr>
          </a:lstStyle>
          <a:p>
            <a:pPr algn="r" rtl="1" eaLnBrk="1" hangingPunct="1">
              <a:spcBef>
                <a:spcPts val="575"/>
              </a:spcBef>
              <a:buClr>
                <a:schemeClr val="accent1"/>
              </a:buClr>
              <a:buSzPct val="85000"/>
              <a:buFont typeface="Wingdings 2" pitchFamily="18" charset="2"/>
              <a:buNone/>
            </a:pPr>
            <a:r>
              <a:rPr lang="ar-IQ" altLang="en-US" sz="5400" b="1" dirty="0" smtClean="0">
                <a:solidFill>
                  <a:srgbClr val="FF0000"/>
                </a:solidFill>
                <a:latin typeface="Perpetua" pitchFamily="18" charset="0"/>
                <a:cs typeface="Arial" charset="0"/>
              </a:rPr>
              <a:t>المصادر</a:t>
            </a:r>
          </a:p>
          <a:p>
            <a:pPr algn="r" rtl="1" eaLnBrk="1" hangingPunct="1">
              <a:spcBef>
                <a:spcPts val="575"/>
              </a:spcBef>
              <a:buClr>
                <a:schemeClr val="accent1"/>
              </a:buClr>
              <a:buSzPct val="85000"/>
              <a:buFont typeface="Wingdings 2" pitchFamily="18" charset="2"/>
              <a:buNone/>
            </a:pPr>
            <a:endParaRPr lang="ar-IQ" altLang="en-US" sz="5400" b="1" dirty="0">
              <a:solidFill>
                <a:srgbClr val="FF0000"/>
              </a:solidFill>
              <a:latin typeface="Perpetua" pitchFamily="18" charset="0"/>
              <a:cs typeface="Arial" charset="0"/>
            </a:endParaRPr>
          </a:p>
        </p:txBody>
      </p:sp>
      <p:sp>
        <p:nvSpPr>
          <p:cNvPr id="4" name="عنصر نائب للمحتوى 2"/>
          <p:cNvSpPr txBox="1">
            <a:spLocks/>
          </p:cNvSpPr>
          <p:nvPr/>
        </p:nvSpPr>
        <p:spPr bwMode="auto">
          <a:xfrm>
            <a:off x="736993" y="1700808"/>
            <a:ext cx="7842448" cy="3096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273050" indent="-273050" eaLnBrk="0" hangingPunct="0">
              <a:defRPr sz="1600">
                <a:solidFill>
                  <a:schemeClr val="tx1"/>
                </a:solidFill>
                <a:latin typeface="Arial" charset="0"/>
              </a:defRPr>
            </a:lvl1pPr>
            <a:lvl2pPr marL="547688" indent="-228600" eaLnBrk="0" hangingPunct="0">
              <a:defRPr sz="1600">
                <a:solidFill>
                  <a:schemeClr val="tx1"/>
                </a:solidFill>
                <a:latin typeface="Arial" charset="0"/>
              </a:defRPr>
            </a:lvl2pPr>
            <a:lvl3pPr marL="1143000" indent="-228600" eaLnBrk="0" hangingPunct="0">
              <a:defRPr sz="1600">
                <a:solidFill>
                  <a:schemeClr val="tx1"/>
                </a:solidFill>
                <a:latin typeface="Arial" charset="0"/>
              </a:defRPr>
            </a:lvl3pPr>
            <a:lvl4pPr marL="1600200" indent="-228600" eaLnBrk="0" hangingPunct="0">
              <a:defRPr sz="1600">
                <a:solidFill>
                  <a:schemeClr val="tx1"/>
                </a:solidFill>
                <a:latin typeface="Arial" charset="0"/>
              </a:defRPr>
            </a:lvl4pPr>
            <a:lvl5pPr marL="2057400" indent="-228600" eaLnBrk="0" hangingPunct="0">
              <a:defRPr sz="1600">
                <a:solidFill>
                  <a:schemeClr val="tx1"/>
                </a:solidFill>
                <a:latin typeface="Arial" charset="0"/>
              </a:defRPr>
            </a:lvl5pPr>
            <a:lvl6pPr marL="2514600" indent="-228600" eaLnBrk="0" fontAlgn="base" hangingPunct="0">
              <a:spcBef>
                <a:spcPct val="0"/>
              </a:spcBef>
              <a:spcAft>
                <a:spcPct val="0"/>
              </a:spcAft>
              <a:defRPr sz="1600">
                <a:solidFill>
                  <a:schemeClr val="tx1"/>
                </a:solidFill>
                <a:latin typeface="Arial" charset="0"/>
              </a:defRPr>
            </a:lvl6pPr>
            <a:lvl7pPr marL="2971800" indent="-228600" eaLnBrk="0" fontAlgn="base" hangingPunct="0">
              <a:spcBef>
                <a:spcPct val="0"/>
              </a:spcBef>
              <a:spcAft>
                <a:spcPct val="0"/>
              </a:spcAft>
              <a:defRPr sz="1600">
                <a:solidFill>
                  <a:schemeClr val="tx1"/>
                </a:solidFill>
                <a:latin typeface="Arial" charset="0"/>
              </a:defRPr>
            </a:lvl7pPr>
            <a:lvl8pPr marL="3429000" indent="-228600" eaLnBrk="0" fontAlgn="base" hangingPunct="0">
              <a:spcBef>
                <a:spcPct val="0"/>
              </a:spcBef>
              <a:spcAft>
                <a:spcPct val="0"/>
              </a:spcAft>
              <a:defRPr sz="1600">
                <a:solidFill>
                  <a:schemeClr val="tx1"/>
                </a:solidFill>
                <a:latin typeface="Arial" charset="0"/>
              </a:defRPr>
            </a:lvl8pPr>
            <a:lvl9pPr marL="3886200" indent="-228600" eaLnBrk="0" fontAlgn="base" hangingPunct="0">
              <a:spcBef>
                <a:spcPct val="0"/>
              </a:spcBef>
              <a:spcAft>
                <a:spcPct val="0"/>
              </a:spcAft>
              <a:defRPr sz="1600">
                <a:solidFill>
                  <a:schemeClr val="tx1"/>
                </a:solidFill>
                <a:latin typeface="Arial" charset="0"/>
              </a:defRPr>
            </a:lvl9pPr>
          </a:lstStyle>
          <a:p>
            <a:pPr marL="342900" indent="-342900" algn="r" rtl="1" eaLnBrk="1" hangingPunct="1">
              <a:spcBef>
                <a:spcPts val="575"/>
              </a:spcBef>
              <a:buClr>
                <a:schemeClr val="accent1"/>
              </a:buClr>
              <a:buSzPct val="85000"/>
              <a:buFontTx/>
              <a:buChar char="-"/>
            </a:pPr>
            <a:r>
              <a:rPr lang="ar-IQ" altLang="en-US" sz="2000" b="1" dirty="0" smtClean="0">
                <a:latin typeface="Perpetua" pitchFamily="18" charset="0"/>
                <a:cs typeface="Arial" charset="0"/>
              </a:rPr>
              <a:t>كتاب فايروسات الحاسوب باللغة العربية </a:t>
            </a:r>
          </a:p>
          <a:p>
            <a:pPr marL="342900" indent="-342900" algn="r" rtl="1" eaLnBrk="1" hangingPunct="1">
              <a:spcBef>
                <a:spcPts val="575"/>
              </a:spcBef>
              <a:buClr>
                <a:schemeClr val="accent1"/>
              </a:buClr>
              <a:buSzPct val="85000"/>
              <a:buFontTx/>
              <a:buChar char="-"/>
            </a:pPr>
            <a:r>
              <a:rPr lang="ar-IQ" altLang="en-US" sz="2000" b="1" dirty="0" smtClean="0">
                <a:latin typeface="Perpetua" pitchFamily="18" charset="0"/>
                <a:cs typeface="Arial" charset="0"/>
              </a:rPr>
              <a:t>محاضرة في الفايروسات للدكتور عبد الحميد مراكشي</a:t>
            </a:r>
          </a:p>
          <a:p>
            <a:pPr marL="342900" indent="-342900" algn="r" rtl="1" eaLnBrk="1" hangingPunct="1">
              <a:spcBef>
                <a:spcPts val="575"/>
              </a:spcBef>
              <a:buClr>
                <a:schemeClr val="accent1"/>
              </a:buClr>
              <a:buSzPct val="85000"/>
              <a:buFontTx/>
              <a:buChar char="-"/>
            </a:pPr>
            <a:endParaRPr lang="ar-IQ" altLang="en-US" sz="2000" b="1" dirty="0" smtClean="0">
              <a:latin typeface="Perpetua" pitchFamily="18" charset="0"/>
              <a:cs typeface="Arial" charset="0"/>
            </a:endParaRPr>
          </a:p>
          <a:p>
            <a:pPr marL="342900" indent="-342900" algn="l" eaLnBrk="1" hangingPunct="1">
              <a:spcBef>
                <a:spcPts val="575"/>
              </a:spcBef>
              <a:buClr>
                <a:schemeClr val="accent1"/>
              </a:buClr>
              <a:buSzPct val="85000"/>
              <a:buFontTx/>
              <a:buChar char="-"/>
            </a:pPr>
            <a:r>
              <a:rPr lang="en-US" altLang="en-US" sz="2000" b="1" dirty="0">
                <a:latin typeface="Perpetua" pitchFamily="18" charset="0"/>
                <a:cs typeface="Arial" charset="0"/>
                <a:hlinkClick r:id="rId2"/>
              </a:rPr>
              <a:t>https://</a:t>
            </a:r>
            <a:r>
              <a:rPr lang="en-US" altLang="en-US" sz="2000" b="1" dirty="0" smtClean="0">
                <a:latin typeface="Perpetua" pitchFamily="18" charset="0"/>
                <a:cs typeface="Arial" charset="0"/>
                <a:hlinkClick r:id="rId2"/>
              </a:rPr>
              <a:t>me.kaspersky.com/resource-center/threats/a-brief-history-of-computer-viruses-and-what-the-future-holds</a:t>
            </a:r>
            <a:endParaRPr lang="ar-IQ" altLang="en-US" sz="2000" b="1" dirty="0" smtClean="0">
              <a:latin typeface="Perpetua" pitchFamily="18" charset="0"/>
              <a:cs typeface="Arial" charset="0"/>
            </a:endParaRPr>
          </a:p>
          <a:p>
            <a:pPr marL="342900" indent="-342900" algn="l" eaLnBrk="1" hangingPunct="1">
              <a:spcBef>
                <a:spcPts val="575"/>
              </a:spcBef>
              <a:buClr>
                <a:schemeClr val="accent1"/>
              </a:buClr>
              <a:buSzPct val="85000"/>
              <a:buFontTx/>
              <a:buChar char="-"/>
            </a:pPr>
            <a:endParaRPr lang="ar-IQ" altLang="en-US" sz="2000" b="1" dirty="0">
              <a:latin typeface="Perpetua" pitchFamily="18" charset="0"/>
              <a:cs typeface="Arial" charset="0"/>
            </a:endParaRPr>
          </a:p>
          <a:p>
            <a:pPr marL="342900" indent="-342900" eaLnBrk="1" hangingPunct="1">
              <a:spcBef>
                <a:spcPts val="575"/>
              </a:spcBef>
              <a:buClr>
                <a:schemeClr val="accent1"/>
              </a:buClr>
              <a:buSzPct val="85000"/>
              <a:buFontTx/>
              <a:buChar char="-"/>
            </a:pPr>
            <a:r>
              <a:rPr lang="en-US" altLang="en-US" sz="2000" b="1" dirty="0">
                <a:latin typeface="Perpetua" pitchFamily="18" charset="0"/>
                <a:cs typeface="Arial" charset="0"/>
                <a:hlinkClick r:id="rId3"/>
              </a:rPr>
              <a:t>https://</a:t>
            </a:r>
            <a:r>
              <a:rPr lang="en-US" altLang="en-US" sz="2000" b="1" dirty="0" smtClean="0">
                <a:latin typeface="Perpetua" pitchFamily="18" charset="0"/>
                <a:cs typeface="Arial" charset="0"/>
                <a:hlinkClick r:id="rId3"/>
              </a:rPr>
              <a:t>www.slideshare.net/slideshow/ss-74998676/74998676</a:t>
            </a:r>
            <a:endParaRPr lang="ar-IQ" altLang="en-US" sz="2000" b="1" dirty="0" smtClean="0">
              <a:latin typeface="Perpetua" pitchFamily="18" charset="0"/>
              <a:cs typeface="Arial" charset="0"/>
            </a:endParaRPr>
          </a:p>
          <a:p>
            <a:pPr marL="342900" indent="-342900" eaLnBrk="1" hangingPunct="1">
              <a:spcBef>
                <a:spcPts val="575"/>
              </a:spcBef>
              <a:buClr>
                <a:schemeClr val="accent1"/>
              </a:buClr>
              <a:buSzPct val="85000"/>
              <a:buFontTx/>
              <a:buChar char="-"/>
            </a:pPr>
            <a:endParaRPr lang="ar-IQ" altLang="en-US" sz="2000" b="1" dirty="0">
              <a:latin typeface="Perpetua" pitchFamily="18" charset="0"/>
              <a:cs typeface="Arial" charset="0"/>
            </a:endParaRPr>
          </a:p>
          <a:p>
            <a:pPr marL="342900" indent="-342900" eaLnBrk="1" hangingPunct="1">
              <a:spcBef>
                <a:spcPts val="575"/>
              </a:spcBef>
              <a:buClr>
                <a:schemeClr val="accent1"/>
              </a:buClr>
              <a:buSzPct val="85000"/>
              <a:buFontTx/>
              <a:buChar char="-"/>
            </a:pPr>
            <a:endParaRPr lang="ar-IQ" altLang="en-US" sz="2000" b="1" dirty="0" smtClean="0">
              <a:latin typeface="Perpetua" pitchFamily="18" charset="0"/>
              <a:cs typeface="Arial" charset="0"/>
            </a:endParaRPr>
          </a:p>
        </p:txBody>
      </p:sp>
    </p:spTree>
    <p:extLst>
      <p:ext uri="{BB962C8B-B14F-4D97-AF65-F5344CB8AC3E}">
        <p14:creationId xmlns:p14="http://schemas.microsoft.com/office/powerpoint/2010/main" val="159498007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Thankyou Images – Browse 6,234 Stock Photos, Vectors, and Video | Adobe  Stock"/>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1520" y="730026"/>
            <a:ext cx="8461927" cy="557929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99647153"/>
      </p:ext>
    </p:extLst>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path" presetSubtype="0" accel="50000" decel="50000" fill="hold" nodeType="clickEffect">
                                  <p:stCondLst>
                                    <p:cond delay="0"/>
                                  </p:stCondLst>
                                  <p:childTnLst>
                                    <p:animMotion origin="layout" path="M 0 0 L 0 0.25 E" pathEditMode="relative" ptsTypes="">
                                      <p:cBhvr>
                                        <p:cTn id="6" dur="2000" fill="hold"/>
                                        <p:tgtEl>
                                          <p:spTgt spid="5122"/>
                                        </p:tgtEl>
                                        <p:attrNameLst>
                                          <p:attrName>ppt_x</p:attrName>
                                          <p:attrName>ppt_y</p:attrName>
                                        </p:attrNameLst>
                                      </p:cBhvr>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223123"/>
            <a:ext cx="7467600" cy="639762"/>
          </a:xfrm>
        </p:spPr>
        <p:txBody>
          <a:bodyPr/>
          <a:lstStyle/>
          <a:p>
            <a:pPr algn="r"/>
            <a:r>
              <a:rPr lang="ar-IQ" b="1" dirty="0" smtClean="0"/>
              <a:t>وصف المحاضرة  </a:t>
            </a:r>
            <a:endParaRPr lang="en-US" b="1" dirty="0"/>
          </a:p>
        </p:txBody>
      </p:sp>
      <p:graphicFrame>
        <p:nvGraphicFramePr>
          <p:cNvPr id="4" name="عنصر نائب للمحتوى 3"/>
          <p:cNvGraphicFramePr>
            <a:graphicFrameLocks noGrp="1"/>
          </p:cNvGraphicFramePr>
          <p:nvPr>
            <p:ph sz="quarter" idx="1"/>
            <p:extLst>
              <p:ext uri="{D42A27DB-BD31-4B8C-83A1-F6EECF244321}">
                <p14:modId xmlns:p14="http://schemas.microsoft.com/office/powerpoint/2010/main" val="1312138237"/>
              </p:ext>
            </p:extLst>
          </p:nvPr>
        </p:nvGraphicFramePr>
        <p:xfrm>
          <a:off x="495837" y="904741"/>
          <a:ext cx="7467600" cy="4084320"/>
        </p:xfrm>
        <a:graphic>
          <a:graphicData uri="http://schemas.openxmlformats.org/drawingml/2006/table">
            <a:tbl>
              <a:tblPr firstRow="1" bandRow="1">
                <a:tableStyleId>{5C22544A-7EE6-4342-B048-85BDC9FD1C3A}</a:tableStyleId>
              </a:tblPr>
              <a:tblGrid>
                <a:gridCol w="5156283"/>
                <a:gridCol w="2311317"/>
              </a:tblGrid>
              <a:tr h="370840">
                <a:tc>
                  <a:txBody>
                    <a:bodyPr/>
                    <a:lstStyle/>
                    <a:p>
                      <a:pPr algn="ctr"/>
                      <a:r>
                        <a:rPr lang="ar-IQ" sz="2400" b="1" dirty="0" smtClean="0">
                          <a:solidFill>
                            <a:schemeClr val="tx1"/>
                          </a:solidFill>
                        </a:rPr>
                        <a:t>الشرح</a:t>
                      </a:r>
                      <a:endParaRPr lang="en-US" sz="2400" b="1" dirty="0">
                        <a:solidFill>
                          <a:schemeClr val="tx1"/>
                        </a:solidFill>
                      </a:endParaRPr>
                    </a:p>
                  </a:txBody>
                  <a:tcPr marL="68580" marR="68580"/>
                </a:tc>
                <a:tc>
                  <a:txBody>
                    <a:bodyPr/>
                    <a:lstStyle/>
                    <a:p>
                      <a:pPr algn="ctr"/>
                      <a:r>
                        <a:rPr lang="ar-IQ" sz="2800" b="1" dirty="0" smtClean="0">
                          <a:solidFill>
                            <a:schemeClr val="tx1"/>
                          </a:solidFill>
                        </a:rPr>
                        <a:t>العنوان</a:t>
                      </a:r>
                      <a:endParaRPr lang="en-US" sz="2800" b="1" dirty="0">
                        <a:solidFill>
                          <a:schemeClr val="tx1"/>
                        </a:solidFill>
                      </a:endParaRPr>
                    </a:p>
                  </a:txBody>
                  <a:tcPr marL="68580" marR="68580"/>
                </a:tc>
              </a:tr>
              <a:tr h="370840">
                <a:tc>
                  <a:txBody>
                    <a:bodyPr/>
                    <a:lstStyle/>
                    <a:p>
                      <a:pPr algn="r"/>
                      <a:r>
                        <a:rPr lang="ar-IQ" sz="2400" b="1" dirty="0" smtClean="0"/>
                        <a:t>المستقبل </a:t>
                      </a:r>
                      <a:endParaRPr lang="en-US" sz="2400" b="1" dirty="0"/>
                    </a:p>
                  </a:txBody>
                  <a:tcPr marL="68580" marR="68580"/>
                </a:tc>
                <a:tc>
                  <a:txBody>
                    <a:bodyPr/>
                    <a:lstStyle/>
                    <a:p>
                      <a:pPr algn="r"/>
                      <a:r>
                        <a:rPr lang="ar-IQ" sz="2400" b="1" dirty="0" smtClean="0"/>
                        <a:t>الجامعة</a:t>
                      </a:r>
                      <a:r>
                        <a:rPr lang="ar-IQ" b="1" dirty="0" smtClean="0"/>
                        <a:t> : </a:t>
                      </a:r>
                    </a:p>
                  </a:txBody>
                  <a:tcPr marL="68580" marR="68580"/>
                </a:tc>
              </a:tr>
              <a:tr h="370840">
                <a:tc>
                  <a:txBody>
                    <a:bodyPr/>
                    <a:lstStyle/>
                    <a:p>
                      <a:pPr algn="r"/>
                      <a:r>
                        <a:rPr lang="ar-IQ" sz="2400" b="1" dirty="0" smtClean="0"/>
                        <a:t>الآداب والعلوم الانسانية</a:t>
                      </a:r>
                      <a:endParaRPr lang="en-US" sz="2400" b="1" dirty="0"/>
                    </a:p>
                  </a:txBody>
                  <a:tcPr marL="68580" marR="68580"/>
                </a:tc>
                <a:tc>
                  <a:txBody>
                    <a:bodyPr/>
                    <a:lstStyle/>
                    <a:p>
                      <a:pPr algn="r"/>
                      <a:r>
                        <a:rPr lang="ar-IQ" sz="2400" b="1" dirty="0" smtClean="0"/>
                        <a:t>الكلية</a:t>
                      </a:r>
                      <a:r>
                        <a:rPr lang="ar-IQ" b="1" dirty="0" smtClean="0"/>
                        <a:t> :</a:t>
                      </a:r>
                      <a:r>
                        <a:rPr lang="ar-IQ" b="1" baseline="0" dirty="0" smtClean="0"/>
                        <a:t> </a:t>
                      </a:r>
                      <a:endParaRPr lang="en-US" b="1" dirty="0"/>
                    </a:p>
                  </a:txBody>
                  <a:tcPr marL="68580" marR="68580"/>
                </a:tc>
              </a:tr>
              <a:tr h="370840">
                <a:tc>
                  <a:txBody>
                    <a:bodyPr/>
                    <a:lstStyle/>
                    <a:p>
                      <a:pPr algn="r"/>
                      <a:r>
                        <a:rPr lang="ar-IQ" sz="2400" b="1" dirty="0" smtClean="0"/>
                        <a:t>الاعلام</a:t>
                      </a:r>
                      <a:endParaRPr lang="en-US" sz="2400" b="1" dirty="0"/>
                    </a:p>
                  </a:txBody>
                  <a:tcPr marL="68580" marR="68580"/>
                </a:tc>
                <a:tc>
                  <a:txBody>
                    <a:bodyPr/>
                    <a:lstStyle/>
                    <a:p>
                      <a:pPr algn="r"/>
                      <a:r>
                        <a:rPr lang="ar-IQ" sz="2400" b="1" dirty="0" smtClean="0"/>
                        <a:t>القسم</a:t>
                      </a:r>
                      <a:r>
                        <a:rPr lang="ar-IQ" baseline="0" dirty="0" smtClean="0"/>
                        <a:t> </a:t>
                      </a:r>
                      <a:r>
                        <a:rPr lang="ar-IQ" sz="2400" b="1" baseline="0" dirty="0" smtClean="0"/>
                        <a:t>العلمي</a:t>
                      </a:r>
                      <a:r>
                        <a:rPr lang="ar-IQ" baseline="0" dirty="0" smtClean="0"/>
                        <a:t> </a:t>
                      </a:r>
                      <a:r>
                        <a:rPr lang="ar-IQ" b="1" baseline="0" dirty="0" smtClean="0"/>
                        <a:t>: </a:t>
                      </a:r>
                      <a:endParaRPr lang="en-US" b="1" dirty="0"/>
                    </a:p>
                  </a:txBody>
                  <a:tcPr marL="68580" marR="68580"/>
                </a:tc>
              </a:tr>
              <a:tr h="370840">
                <a:tc>
                  <a:txBody>
                    <a:bodyPr/>
                    <a:lstStyle/>
                    <a:p>
                      <a:pPr algn="r"/>
                      <a:r>
                        <a:rPr lang="ar-IQ" sz="2400" b="1" dirty="0" smtClean="0"/>
                        <a:t>اساسيات الحاسوب </a:t>
                      </a:r>
                      <a:endParaRPr lang="en-US" sz="2400" b="1" dirty="0"/>
                    </a:p>
                  </a:txBody>
                  <a:tcPr marL="68580" marR="68580"/>
                </a:tc>
                <a:tc>
                  <a:txBody>
                    <a:bodyPr/>
                    <a:lstStyle/>
                    <a:p>
                      <a:pPr algn="r"/>
                      <a:r>
                        <a:rPr lang="ar-IQ" sz="2400" b="1" dirty="0" smtClean="0"/>
                        <a:t>اسم</a:t>
                      </a:r>
                      <a:r>
                        <a:rPr lang="ar-IQ" sz="2400" b="1" baseline="0" dirty="0" smtClean="0"/>
                        <a:t> المقرر</a:t>
                      </a:r>
                      <a:r>
                        <a:rPr lang="ar-IQ" sz="2400" b="1" dirty="0" smtClean="0"/>
                        <a:t> </a:t>
                      </a:r>
                      <a:endParaRPr lang="en-US" sz="2400" b="1" dirty="0"/>
                    </a:p>
                  </a:txBody>
                  <a:tcPr marL="68580" marR="68580"/>
                </a:tc>
              </a:tr>
              <a:tr h="370840">
                <a:tc>
                  <a:txBody>
                    <a:bodyPr/>
                    <a:lstStyle/>
                    <a:p>
                      <a:pPr algn="r" rtl="1"/>
                      <a:r>
                        <a:rPr lang="ar-IQ" sz="2400" b="1" dirty="0" smtClean="0"/>
                        <a:t>طلبة المرحلة</a:t>
                      </a:r>
                      <a:r>
                        <a:rPr lang="ar-IQ" sz="2400" b="1" baseline="0" dirty="0" smtClean="0"/>
                        <a:t> الاولى / بكالوريوس</a:t>
                      </a:r>
                      <a:endParaRPr lang="en-US" sz="2400" b="1" dirty="0"/>
                    </a:p>
                  </a:txBody>
                  <a:tcPr marL="68580" marR="68580"/>
                </a:tc>
                <a:tc>
                  <a:txBody>
                    <a:bodyPr/>
                    <a:lstStyle/>
                    <a:p>
                      <a:pPr algn="r" rtl="1"/>
                      <a:r>
                        <a:rPr lang="ar-IQ" sz="2400" b="1" dirty="0" smtClean="0"/>
                        <a:t>الفئة</a:t>
                      </a:r>
                      <a:r>
                        <a:rPr lang="ar-IQ" sz="2400" b="1" baseline="0" dirty="0" smtClean="0"/>
                        <a:t> المستهدفة :</a:t>
                      </a:r>
                      <a:endParaRPr lang="en-US" sz="2400" b="1" dirty="0"/>
                    </a:p>
                  </a:txBody>
                  <a:tcPr marL="68580" marR="68580"/>
                </a:tc>
              </a:tr>
              <a:tr h="370840">
                <a:tc>
                  <a:txBody>
                    <a:bodyPr/>
                    <a:lstStyle/>
                    <a:p>
                      <a:pPr algn="r" rtl="1"/>
                      <a:r>
                        <a:rPr lang="ar-IQ" sz="2400" b="1" dirty="0" smtClean="0"/>
                        <a:t> الكمبيوتر</a:t>
                      </a:r>
                      <a:r>
                        <a:rPr lang="ar-IQ" sz="2400" b="1" baseline="0" dirty="0" smtClean="0"/>
                        <a:t> – الوسائل التقليدية – العروض التقديمية</a:t>
                      </a:r>
                    </a:p>
                    <a:p>
                      <a:pPr algn="r"/>
                      <a:r>
                        <a:rPr lang="en-US" sz="2400" b="1" baseline="0" dirty="0" smtClean="0"/>
                        <a:t>QR Code -</a:t>
                      </a:r>
                      <a:r>
                        <a:rPr lang="ar-IQ" sz="2400" b="1" baseline="0" dirty="0" smtClean="0"/>
                        <a:t>  مواقع ومنصات تعليمية اخرى </a:t>
                      </a:r>
                      <a:endParaRPr lang="en-US" sz="2400" b="1" dirty="0"/>
                    </a:p>
                  </a:txBody>
                  <a:tcPr marL="68580" marR="68580"/>
                </a:tc>
                <a:tc>
                  <a:txBody>
                    <a:bodyPr/>
                    <a:lstStyle/>
                    <a:p>
                      <a:pPr algn="r"/>
                      <a:r>
                        <a:rPr lang="ar-IQ" sz="2400" b="1" dirty="0" smtClean="0"/>
                        <a:t>الوسائل</a:t>
                      </a:r>
                      <a:r>
                        <a:rPr lang="ar-IQ" sz="2400" b="1" baseline="0" dirty="0" smtClean="0"/>
                        <a:t> والتقنيات المستخدمة </a:t>
                      </a:r>
                      <a:r>
                        <a:rPr lang="ar-IQ" sz="2400" b="1" dirty="0" smtClean="0"/>
                        <a:t>: </a:t>
                      </a:r>
                      <a:endParaRPr lang="en-US" sz="2400" b="1" dirty="0"/>
                    </a:p>
                  </a:txBody>
                  <a:tcPr marL="68580" marR="68580"/>
                </a:tc>
              </a:tr>
              <a:tr h="370840">
                <a:tc>
                  <a:txBody>
                    <a:bodyPr/>
                    <a:lstStyle/>
                    <a:p>
                      <a:pPr algn="r"/>
                      <a:r>
                        <a:rPr lang="en-US" sz="2400" b="1" dirty="0" smtClean="0"/>
                        <a:t>2024-2025</a:t>
                      </a:r>
                      <a:endParaRPr lang="en-US" sz="2400" b="1" dirty="0"/>
                    </a:p>
                  </a:txBody>
                  <a:tcPr marL="68580" marR="68580"/>
                </a:tc>
                <a:tc>
                  <a:txBody>
                    <a:bodyPr/>
                    <a:lstStyle/>
                    <a:p>
                      <a:pPr algn="r"/>
                      <a:r>
                        <a:rPr lang="ar-IQ" sz="2400" b="1" dirty="0" smtClean="0"/>
                        <a:t>العام</a:t>
                      </a:r>
                      <a:r>
                        <a:rPr lang="ar-IQ" sz="2400" b="1" baseline="0" dirty="0" smtClean="0"/>
                        <a:t> الدراسي </a:t>
                      </a:r>
                      <a:endParaRPr lang="en-US" sz="2400" b="1" dirty="0"/>
                    </a:p>
                  </a:txBody>
                  <a:tcPr marL="68580" marR="68580"/>
                </a:tc>
              </a:tr>
            </a:tbl>
          </a:graphicData>
        </a:graphic>
      </p:graphicFrame>
    </p:spTree>
    <p:extLst>
      <p:ext uri="{BB962C8B-B14F-4D97-AF65-F5344CB8AC3E}">
        <p14:creationId xmlns:p14="http://schemas.microsoft.com/office/powerpoint/2010/main" val="240473636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 xmlns:a16="http://schemas.microsoft.com/office/drawing/2014/main" id="{B6933B21-EC02-5073-C6E1-EE8263E3FF4C}"/>
            </a:ext>
          </a:extLst>
        </p:cNvPr>
        <p:cNvGrpSpPr/>
        <p:nvPr/>
      </p:nvGrpSpPr>
      <p:grpSpPr>
        <a:xfrm>
          <a:off x="0" y="0"/>
          <a:ext cx="0" cy="0"/>
          <a:chOff x="0" y="0"/>
          <a:chExt cx="0" cy="0"/>
        </a:xfrm>
      </p:grpSpPr>
      <p:sp>
        <p:nvSpPr>
          <p:cNvPr id="3" name="Rectangle 2">
            <a:extLst>
              <a:ext uri="{FF2B5EF4-FFF2-40B4-BE49-F238E27FC236}">
                <a16:creationId xmlns="" xmlns:a16="http://schemas.microsoft.com/office/drawing/2014/main" id="{E370429D-1F36-F847-C85B-9CEADF1DE793}"/>
              </a:ext>
            </a:extLst>
          </p:cNvPr>
          <p:cNvSpPr/>
          <p:nvPr/>
        </p:nvSpPr>
        <p:spPr>
          <a:xfrm>
            <a:off x="304800" y="304800"/>
            <a:ext cx="8534400" cy="59817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5" name="عنصر نائب للنص 3">
            <a:extLst>
              <a:ext uri="{FF2B5EF4-FFF2-40B4-BE49-F238E27FC236}">
                <a16:creationId xmlns="" xmlns:a16="http://schemas.microsoft.com/office/drawing/2014/main" id="{AD0240A2-B5B0-C5BF-0746-6BC561DF3122}"/>
              </a:ext>
            </a:extLst>
          </p:cNvPr>
          <p:cNvSpPr txBox="1">
            <a:spLocks/>
          </p:cNvSpPr>
          <p:nvPr/>
        </p:nvSpPr>
        <p:spPr bwMode="auto">
          <a:xfrm>
            <a:off x="1447800" y="4419600"/>
            <a:ext cx="5867400" cy="2133600"/>
          </a:xfrm>
          <a:prstGeom prst="rect">
            <a:avLst/>
          </a:prstGeom>
          <a:noFill/>
          <a:ln w="9525">
            <a:noFill/>
            <a:miter lim="800000"/>
            <a:headEnd/>
            <a:tailEnd/>
          </a:ln>
        </p:spPr>
        <p:txBody>
          <a:bodyPr rtlCol="1">
            <a:normAutofit fontScale="25000" lnSpcReduction="20000"/>
          </a:bodyPr>
          <a:lstStyle/>
          <a:p>
            <a:pPr marL="342900" indent="-342900" fontAlgn="auto">
              <a:spcBef>
                <a:spcPct val="20000"/>
              </a:spcBef>
              <a:spcAft>
                <a:spcPts val="0"/>
              </a:spcAft>
              <a:buFontTx/>
              <a:buChar char="•"/>
              <a:defRPr/>
            </a:pPr>
            <a:r>
              <a:rPr lang="ar-JO" sz="3200" kern="0" dirty="0">
                <a:latin typeface="+mn-lt"/>
              </a:rPr>
              <a:t>		</a:t>
            </a:r>
            <a:endParaRPr lang="ar-JO" sz="11200" b="1" kern="0" dirty="0">
              <a:latin typeface="+mn-lt"/>
            </a:endParaRPr>
          </a:p>
          <a:p>
            <a:pPr marL="342900" indent="-342900" fontAlgn="auto">
              <a:spcBef>
                <a:spcPct val="20000"/>
              </a:spcBef>
              <a:spcAft>
                <a:spcPts val="0"/>
              </a:spcAft>
              <a:defRPr/>
            </a:pPr>
            <a:r>
              <a:rPr lang="ar-JO" sz="11200" b="1" kern="0" dirty="0">
                <a:latin typeface="+mn-lt"/>
              </a:rPr>
              <a:t>				</a:t>
            </a:r>
            <a:endParaRPr lang="ar-JO" sz="11200" b="1" kern="0" dirty="0">
              <a:solidFill>
                <a:schemeClr val="accent6">
                  <a:lumMod val="75000"/>
                </a:schemeClr>
              </a:solidFill>
              <a:latin typeface="+mn-lt"/>
            </a:endParaRPr>
          </a:p>
          <a:p>
            <a:pPr marL="342900" indent="-342900" fontAlgn="auto">
              <a:spcBef>
                <a:spcPct val="20000"/>
              </a:spcBef>
              <a:spcAft>
                <a:spcPts val="0"/>
              </a:spcAft>
              <a:buFontTx/>
              <a:buChar char="•"/>
              <a:defRPr/>
            </a:pPr>
            <a:endParaRPr lang="ar-JO" sz="11200" b="1" kern="0" dirty="0">
              <a:solidFill>
                <a:schemeClr val="accent6">
                  <a:lumMod val="75000"/>
                </a:schemeClr>
              </a:solidFill>
              <a:latin typeface="+mn-lt"/>
            </a:endParaRPr>
          </a:p>
          <a:p>
            <a:pPr marL="342900" indent="-342900" fontAlgn="auto">
              <a:spcBef>
                <a:spcPct val="20000"/>
              </a:spcBef>
              <a:spcAft>
                <a:spcPts val="0"/>
              </a:spcAft>
              <a:defRPr/>
            </a:pPr>
            <a:r>
              <a:rPr lang="ar-JO" sz="11200" b="1" kern="0" dirty="0">
                <a:solidFill>
                  <a:schemeClr val="accent6">
                    <a:lumMod val="75000"/>
                  </a:schemeClr>
                </a:solidFill>
                <a:latin typeface="+mn-lt"/>
              </a:rPr>
              <a:t>		</a:t>
            </a:r>
          </a:p>
          <a:p>
            <a:pPr marL="342900" indent="-342900" fontAlgn="auto">
              <a:spcBef>
                <a:spcPct val="20000"/>
              </a:spcBef>
              <a:spcAft>
                <a:spcPts val="0"/>
              </a:spcAft>
              <a:defRPr/>
            </a:pPr>
            <a:r>
              <a:rPr lang="ar-JO" sz="11200" b="1" kern="0" dirty="0">
                <a:solidFill>
                  <a:schemeClr val="accent6">
                    <a:lumMod val="75000"/>
                  </a:schemeClr>
                </a:solidFill>
                <a:latin typeface="+mn-lt"/>
              </a:rPr>
              <a:t>	</a:t>
            </a:r>
            <a:endParaRPr lang="ar-JO" sz="7200" kern="0" dirty="0">
              <a:latin typeface="+mn-lt"/>
            </a:endParaRPr>
          </a:p>
          <a:p>
            <a:pPr marL="342900" indent="-342900" fontAlgn="auto">
              <a:spcBef>
                <a:spcPct val="20000"/>
              </a:spcBef>
              <a:spcAft>
                <a:spcPts val="0"/>
              </a:spcAft>
              <a:buFontTx/>
              <a:buChar char="•"/>
              <a:defRPr/>
            </a:pPr>
            <a:endParaRPr lang="ar-JO" sz="7200" kern="0" dirty="0">
              <a:latin typeface="+mn-lt"/>
            </a:endParaRPr>
          </a:p>
          <a:p>
            <a:pPr marL="342900" indent="-342900" fontAlgn="auto">
              <a:spcBef>
                <a:spcPct val="20000"/>
              </a:spcBef>
              <a:spcAft>
                <a:spcPts val="0"/>
              </a:spcAft>
              <a:buFontTx/>
              <a:buChar char="•"/>
              <a:defRPr/>
            </a:pPr>
            <a:endParaRPr lang="ar-JO" sz="7200" kern="0" dirty="0">
              <a:latin typeface="+mn-lt"/>
            </a:endParaRPr>
          </a:p>
          <a:p>
            <a:pPr marL="342900" indent="-342900" fontAlgn="auto">
              <a:spcBef>
                <a:spcPct val="20000"/>
              </a:spcBef>
              <a:spcAft>
                <a:spcPts val="0"/>
              </a:spcAft>
              <a:buFontTx/>
              <a:buChar char="•"/>
              <a:defRPr/>
            </a:pPr>
            <a:r>
              <a:rPr lang="ar-JO" sz="7200" kern="0" dirty="0">
                <a:latin typeface="+mn-lt"/>
              </a:rPr>
              <a:t>		</a:t>
            </a:r>
          </a:p>
          <a:p>
            <a:pPr marL="342900" indent="-342900" fontAlgn="auto">
              <a:spcBef>
                <a:spcPct val="20000"/>
              </a:spcBef>
              <a:spcAft>
                <a:spcPts val="0"/>
              </a:spcAft>
              <a:buFontTx/>
              <a:buChar char="•"/>
              <a:defRPr/>
            </a:pPr>
            <a:endParaRPr lang="ar-JO" sz="7200" kern="0" dirty="0">
              <a:latin typeface="+mn-lt"/>
            </a:endParaRPr>
          </a:p>
          <a:p>
            <a:pPr marL="342900" indent="-342900" fontAlgn="auto">
              <a:spcBef>
                <a:spcPct val="20000"/>
              </a:spcBef>
              <a:spcAft>
                <a:spcPts val="0"/>
              </a:spcAft>
              <a:buFontTx/>
              <a:buChar char="•"/>
              <a:defRPr/>
            </a:pPr>
            <a:endParaRPr lang="ar-SA" sz="11200" kern="0" dirty="0">
              <a:latin typeface="+mn-lt"/>
            </a:endParaRPr>
          </a:p>
        </p:txBody>
      </p:sp>
      <p:sp>
        <p:nvSpPr>
          <p:cNvPr id="6" name="Text Box 4">
            <a:extLst>
              <a:ext uri="{FF2B5EF4-FFF2-40B4-BE49-F238E27FC236}">
                <a16:creationId xmlns="" xmlns:a16="http://schemas.microsoft.com/office/drawing/2014/main" id="{15117DAB-53B5-4DDA-0863-0C38CB37BE14}"/>
              </a:ext>
            </a:extLst>
          </p:cNvPr>
          <p:cNvSpPr txBox="1">
            <a:spLocks noChangeArrowheads="1"/>
          </p:cNvSpPr>
          <p:nvPr/>
        </p:nvSpPr>
        <p:spPr bwMode="auto">
          <a:xfrm>
            <a:off x="2311597" y="3456290"/>
            <a:ext cx="6336704" cy="2492990"/>
          </a:xfrm>
          <a:prstGeom prst="rect">
            <a:avLst/>
          </a:prstGeom>
          <a:solidFill>
            <a:schemeClr val="accent1">
              <a:lumMod val="40000"/>
              <a:lumOff val="60000"/>
            </a:schemeClr>
          </a:solidFill>
          <a:ln w="9525">
            <a:solidFill>
              <a:srgbClr val="00B050"/>
            </a:solidFill>
            <a:miter lim="800000"/>
            <a:headEnd/>
            <a:tailEnd/>
          </a:ln>
          <a:effectLst>
            <a:outerShdw dist="35921" dir="2700000" algn="ctr" rotWithShape="0">
              <a:schemeClr val="bg2"/>
            </a:outerShdw>
          </a:effectLst>
        </p:spPr>
        <p:txBody>
          <a:bodyPr wrap="square">
            <a:spAutoFit/>
          </a:bodyPr>
          <a:lstStyle/>
          <a:p>
            <a:pPr algn="r" rtl="1"/>
            <a:r>
              <a:rPr lang="ar-IQ" sz="3200" b="1" dirty="0" smtClean="0">
                <a:solidFill>
                  <a:schemeClr val="accent2">
                    <a:lumMod val="75000"/>
                  </a:schemeClr>
                </a:solidFill>
                <a:latin typeface="Bahnschrift Condensed" panose="020B0502040204020203" pitchFamily="34" charset="0"/>
              </a:rPr>
              <a:t>الاهداف السلوكية :-</a:t>
            </a:r>
            <a:endParaRPr lang="ar-IQ" sz="3200" b="1" dirty="0">
              <a:solidFill>
                <a:schemeClr val="accent2">
                  <a:lumMod val="75000"/>
                </a:schemeClr>
              </a:solidFill>
              <a:latin typeface="Bahnschrift Condensed" panose="020B0502040204020203" pitchFamily="34" charset="0"/>
            </a:endParaRPr>
          </a:p>
          <a:p>
            <a:pPr algn="r" rtl="1"/>
            <a:r>
              <a:rPr lang="ar-IQ" sz="2800" dirty="0" smtClean="0">
                <a:latin typeface="Bahnschrift Condensed" panose="020B0502040204020203" pitchFamily="34" charset="0"/>
              </a:rPr>
              <a:t>في نهاية هذه المحاضرة يكون الطالب قادر على ان :-</a:t>
            </a:r>
          </a:p>
          <a:p>
            <a:pPr algn="r" rtl="1"/>
            <a:r>
              <a:rPr lang="ar-IQ" sz="3200" dirty="0" smtClean="0">
                <a:latin typeface="Bahnschrift Condensed" panose="020B0502040204020203" pitchFamily="34" charset="0"/>
              </a:rPr>
              <a:t>1- يعرف الفايروسات</a:t>
            </a:r>
          </a:p>
          <a:p>
            <a:pPr algn="r" rtl="1"/>
            <a:r>
              <a:rPr lang="ar-IQ" sz="3200" dirty="0" smtClean="0">
                <a:latin typeface="Bahnschrift Condensed" panose="020B0502040204020203" pitchFamily="34" charset="0"/>
              </a:rPr>
              <a:t>2- يوضح خصائص الفايروسات </a:t>
            </a:r>
          </a:p>
          <a:p>
            <a:pPr algn="r" rtl="1"/>
            <a:r>
              <a:rPr lang="ar-IQ" sz="3200" dirty="0" smtClean="0">
                <a:latin typeface="Bahnschrift Condensed" panose="020B0502040204020203" pitchFamily="34" charset="0"/>
              </a:rPr>
              <a:t>3- يعدد طرق انتشارها </a:t>
            </a:r>
            <a:endParaRPr lang="ar-IQ" sz="3200" dirty="0">
              <a:latin typeface="Bahnschrift Condensed" panose="020B0502040204020203" pitchFamily="34" charset="0"/>
            </a:endParaRPr>
          </a:p>
        </p:txBody>
      </p:sp>
      <p:sp>
        <p:nvSpPr>
          <p:cNvPr id="6149" name="Text Box 3">
            <a:extLst>
              <a:ext uri="{FF2B5EF4-FFF2-40B4-BE49-F238E27FC236}">
                <a16:creationId xmlns="" xmlns:a16="http://schemas.microsoft.com/office/drawing/2014/main" id="{DFA6FC9F-2D5F-55B6-0EB4-8750524CF6A9}"/>
              </a:ext>
            </a:extLst>
          </p:cNvPr>
          <p:cNvSpPr txBox="1">
            <a:spLocks noChangeArrowheads="1"/>
          </p:cNvSpPr>
          <p:nvPr/>
        </p:nvSpPr>
        <p:spPr bwMode="auto">
          <a:xfrm>
            <a:off x="-4800600" y="-3200400"/>
            <a:ext cx="8153400" cy="1938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spAutoFit/>
          </a:bodyPr>
          <a:lstStyle>
            <a:lvl1pPr eaLnBrk="0" hangingPunct="0">
              <a:defRPr sz="1600">
                <a:solidFill>
                  <a:schemeClr val="tx1"/>
                </a:solidFill>
                <a:latin typeface="Arial" charset="0"/>
              </a:defRPr>
            </a:lvl1pPr>
            <a:lvl2pPr marL="742950" indent="-285750" eaLnBrk="0" hangingPunct="0">
              <a:defRPr sz="1600">
                <a:solidFill>
                  <a:schemeClr val="tx1"/>
                </a:solidFill>
                <a:latin typeface="Arial" charset="0"/>
              </a:defRPr>
            </a:lvl2pPr>
            <a:lvl3pPr marL="1143000" indent="-228600" eaLnBrk="0" hangingPunct="0">
              <a:defRPr sz="1600">
                <a:solidFill>
                  <a:schemeClr val="tx1"/>
                </a:solidFill>
                <a:latin typeface="Arial" charset="0"/>
              </a:defRPr>
            </a:lvl3pPr>
            <a:lvl4pPr marL="1600200" indent="-228600" eaLnBrk="0" hangingPunct="0">
              <a:defRPr sz="1600">
                <a:solidFill>
                  <a:schemeClr val="tx1"/>
                </a:solidFill>
                <a:latin typeface="Arial" charset="0"/>
              </a:defRPr>
            </a:lvl4pPr>
            <a:lvl5pPr marL="2057400" indent="-228600" eaLnBrk="0" hangingPunct="0">
              <a:defRPr sz="1600">
                <a:solidFill>
                  <a:schemeClr val="tx1"/>
                </a:solidFill>
                <a:latin typeface="Arial" charset="0"/>
              </a:defRPr>
            </a:lvl5pPr>
            <a:lvl6pPr marL="2514600" indent="-228600" eaLnBrk="0" fontAlgn="base" hangingPunct="0">
              <a:spcBef>
                <a:spcPct val="0"/>
              </a:spcBef>
              <a:spcAft>
                <a:spcPct val="0"/>
              </a:spcAft>
              <a:defRPr sz="1600">
                <a:solidFill>
                  <a:schemeClr val="tx1"/>
                </a:solidFill>
                <a:latin typeface="Arial" charset="0"/>
              </a:defRPr>
            </a:lvl6pPr>
            <a:lvl7pPr marL="2971800" indent="-228600" eaLnBrk="0" fontAlgn="base" hangingPunct="0">
              <a:spcBef>
                <a:spcPct val="0"/>
              </a:spcBef>
              <a:spcAft>
                <a:spcPct val="0"/>
              </a:spcAft>
              <a:defRPr sz="1600">
                <a:solidFill>
                  <a:schemeClr val="tx1"/>
                </a:solidFill>
                <a:latin typeface="Arial" charset="0"/>
              </a:defRPr>
            </a:lvl7pPr>
            <a:lvl8pPr marL="3429000" indent="-228600" eaLnBrk="0" fontAlgn="base" hangingPunct="0">
              <a:spcBef>
                <a:spcPct val="0"/>
              </a:spcBef>
              <a:spcAft>
                <a:spcPct val="0"/>
              </a:spcAft>
              <a:defRPr sz="1600">
                <a:solidFill>
                  <a:schemeClr val="tx1"/>
                </a:solidFill>
                <a:latin typeface="Arial" charset="0"/>
              </a:defRPr>
            </a:lvl8pPr>
            <a:lvl9pPr marL="3886200" indent="-228600" eaLnBrk="0" fontAlgn="base" hangingPunct="0">
              <a:spcBef>
                <a:spcPct val="0"/>
              </a:spcBef>
              <a:spcAft>
                <a:spcPct val="0"/>
              </a:spcAft>
              <a:defRPr sz="1600">
                <a:solidFill>
                  <a:schemeClr val="tx1"/>
                </a:solidFill>
                <a:latin typeface="Arial" charset="0"/>
              </a:defRPr>
            </a:lvl9pPr>
          </a:lstStyle>
          <a:p>
            <a:pPr algn="ctr"/>
            <a:r>
              <a:rPr lang="ar-JO" altLang="en-US" sz="4000" b="1"/>
              <a:t> </a:t>
            </a:r>
          </a:p>
          <a:p>
            <a:pPr algn="ctr"/>
            <a:endParaRPr lang="ar-JO" altLang="en-US" sz="4000" b="1"/>
          </a:p>
          <a:p>
            <a:pPr algn="ctr"/>
            <a:endParaRPr lang="en-US" altLang="en-US" sz="4000" b="1"/>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11597" y="476672"/>
            <a:ext cx="6292851" cy="22385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516111475"/>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autoUpdateAnimBg="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 xmlns:a16="http://schemas.microsoft.com/office/drawing/2014/main" id="{B6933B21-EC02-5073-C6E1-EE8263E3FF4C}"/>
            </a:ext>
          </a:extLst>
        </p:cNvPr>
        <p:cNvGrpSpPr/>
        <p:nvPr/>
      </p:nvGrpSpPr>
      <p:grpSpPr>
        <a:xfrm>
          <a:off x="0" y="0"/>
          <a:ext cx="0" cy="0"/>
          <a:chOff x="0" y="0"/>
          <a:chExt cx="0" cy="0"/>
        </a:xfrm>
      </p:grpSpPr>
      <p:sp>
        <p:nvSpPr>
          <p:cNvPr id="3" name="Rectangle 2">
            <a:extLst>
              <a:ext uri="{FF2B5EF4-FFF2-40B4-BE49-F238E27FC236}">
                <a16:creationId xmlns="" xmlns:a16="http://schemas.microsoft.com/office/drawing/2014/main" id="{E370429D-1F36-F847-C85B-9CEADF1DE793}"/>
              </a:ext>
            </a:extLst>
          </p:cNvPr>
          <p:cNvSpPr/>
          <p:nvPr/>
        </p:nvSpPr>
        <p:spPr>
          <a:xfrm>
            <a:off x="304800" y="304800"/>
            <a:ext cx="8534400" cy="59817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5" name="عنصر نائب للنص 3">
            <a:extLst>
              <a:ext uri="{FF2B5EF4-FFF2-40B4-BE49-F238E27FC236}">
                <a16:creationId xmlns="" xmlns:a16="http://schemas.microsoft.com/office/drawing/2014/main" id="{AD0240A2-B5B0-C5BF-0746-6BC561DF3122}"/>
              </a:ext>
            </a:extLst>
          </p:cNvPr>
          <p:cNvSpPr txBox="1">
            <a:spLocks/>
          </p:cNvSpPr>
          <p:nvPr/>
        </p:nvSpPr>
        <p:spPr bwMode="auto">
          <a:xfrm>
            <a:off x="1447800" y="4419600"/>
            <a:ext cx="5867400" cy="2133600"/>
          </a:xfrm>
          <a:prstGeom prst="rect">
            <a:avLst/>
          </a:prstGeom>
          <a:noFill/>
          <a:ln w="9525">
            <a:noFill/>
            <a:miter lim="800000"/>
            <a:headEnd/>
            <a:tailEnd/>
          </a:ln>
        </p:spPr>
        <p:txBody>
          <a:bodyPr rtlCol="1">
            <a:normAutofit fontScale="25000" lnSpcReduction="20000"/>
          </a:bodyPr>
          <a:lstStyle/>
          <a:p>
            <a:pPr marL="342900" indent="-342900" fontAlgn="auto">
              <a:spcBef>
                <a:spcPct val="20000"/>
              </a:spcBef>
              <a:spcAft>
                <a:spcPts val="0"/>
              </a:spcAft>
              <a:buFontTx/>
              <a:buChar char="•"/>
              <a:defRPr/>
            </a:pPr>
            <a:r>
              <a:rPr lang="ar-JO" sz="3200" kern="0" dirty="0">
                <a:latin typeface="+mn-lt"/>
              </a:rPr>
              <a:t>		</a:t>
            </a:r>
            <a:endParaRPr lang="ar-JO" sz="11200" b="1" kern="0" dirty="0">
              <a:latin typeface="+mn-lt"/>
            </a:endParaRPr>
          </a:p>
          <a:p>
            <a:pPr marL="342900" indent="-342900" fontAlgn="auto">
              <a:spcBef>
                <a:spcPct val="20000"/>
              </a:spcBef>
              <a:spcAft>
                <a:spcPts val="0"/>
              </a:spcAft>
              <a:defRPr/>
            </a:pPr>
            <a:r>
              <a:rPr lang="ar-JO" sz="11200" b="1" kern="0" dirty="0">
                <a:latin typeface="+mn-lt"/>
              </a:rPr>
              <a:t>				</a:t>
            </a:r>
            <a:endParaRPr lang="ar-JO" sz="11200" b="1" kern="0" dirty="0">
              <a:solidFill>
                <a:schemeClr val="accent6">
                  <a:lumMod val="75000"/>
                </a:schemeClr>
              </a:solidFill>
              <a:latin typeface="+mn-lt"/>
            </a:endParaRPr>
          </a:p>
          <a:p>
            <a:pPr marL="342900" indent="-342900" fontAlgn="auto">
              <a:spcBef>
                <a:spcPct val="20000"/>
              </a:spcBef>
              <a:spcAft>
                <a:spcPts val="0"/>
              </a:spcAft>
              <a:buFontTx/>
              <a:buChar char="•"/>
              <a:defRPr/>
            </a:pPr>
            <a:endParaRPr lang="ar-JO" sz="11200" b="1" kern="0" dirty="0">
              <a:solidFill>
                <a:schemeClr val="accent6">
                  <a:lumMod val="75000"/>
                </a:schemeClr>
              </a:solidFill>
              <a:latin typeface="+mn-lt"/>
            </a:endParaRPr>
          </a:p>
          <a:p>
            <a:pPr marL="342900" indent="-342900" fontAlgn="auto">
              <a:spcBef>
                <a:spcPct val="20000"/>
              </a:spcBef>
              <a:spcAft>
                <a:spcPts val="0"/>
              </a:spcAft>
              <a:defRPr/>
            </a:pPr>
            <a:r>
              <a:rPr lang="ar-JO" sz="11200" b="1" kern="0" dirty="0">
                <a:solidFill>
                  <a:schemeClr val="accent6">
                    <a:lumMod val="75000"/>
                  </a:schemeClr>
                </a:solidFill>
                <a:latin typeface="+mn-lt"/>
              </a:rPr>
              <a:t>		</a:t>
            </a:r>
          </a:p>
          <a:p>
            <a:pPr marL="342900" indent="-342900" fontAlgn="auto">
              <a:spcBef>
                <a:spcPct val="20000"/>
              </a:spcBef>
              <a:spcAft>
                <a:spcPts val="0"/>
              </a:spcAft>
              <a:defRPr/>
            </a:pPr>
            <a:r>
              <a:rPr lang="ar-JO" sz="11200" b="1" kern="0" dirty="0">
                <a:solidFill>
                  <a:schemeClr val="accent6">
                    <a:lumMod val="75000"/>
                  </a:schemeClr>
                </a:solidFill>
                <a:latin typeface="+mn-lt"/>
              </a:rPr>
              <a:t>	</a:t>
            </a:r>
            <a:endParaRPr lang="ar-JO" sz="7200" kern="0" dirty="0">
              <a:latin typeface="+mn-lt"/>
            </a:endParaRPr>
          </a:p>
          <a:p>
            <a:pPr marL="342900" indent="-342900" fontAlgn="auto">
              <a:spcBef>
                <a:spcPct val="20000"/>
              </a:spcBef>
              <a:spcAft>
                <a:spcPts val="0"/>
              </a:spcAft>
              <a:buFontTx/>
              <a:buChar char="•"/>
              <a:defRPr/>
            </a:pPr>
            <a:endParaRPr lang="ar-JO" sz="7200" kern="0" dirty="0">
              <a:latin typeface="+mn-lt"/>
            </a:endParaRPr>
          </a:p>
          <a:p>
            <a:pPr marL="342900" indent="-342900" fontAlgn="auto">
              <a:spcBef>
                <a:spcPct val="20000"/>
              </a:spcBef>
              <a:spcAft>
                <a:spcPts val="0"/>
              </a:spcAft>
              <a:buFontTx/>
              <a:buChar char="•"/>
              <a:defRPr/>
            </a:pPr>
            <a:endParaRPr lang="ar-JO" sz="7200" kern="0" dirty="0">
              <a:latin typeface="+mn-lt"/>
            </a:endParaRPr>
          </a:p>
          <a:p>
            <a:pPr marL="342900" indent="-342900" fontAlgn="auto">
              <a:spcBef>
                <a:spcPct val="20000"/>
              </a:spcBef>
              <a:spcAft>
                <a:spcPts val="0"/>
              </a:spcAft>
              <a:buFontTx/>
              <a:buChar char="•"/>
              <a:defRPr/>
            </a:pPr>
            <a:r>
              <a:rPr lang="ar-JO" sz="7200" kern="0" dirty="0">
                <a:latin typeface="+mn-lt"/>
              </a:rPr>
              <a:t>		</a:t>
            </a:r>
          </a:p>
          <a:p>
            <a:pPr marL="342900" indent="-342900" fontAlgn="auto">
              <a:spcBef>
                <a:spcPct val="20000"/>
              </a:spcBef>
              <a:spcAft>
                <a:spcPts val="0"/>
              </a:spcAft>
              <a:buFontTx/>
              <a:buChar char="•"/>
              <a:defRPr/>
            </a:pPr>
            <a:endParaRPr lang="ar-JO" sz="7200" kern="0" dirty="0">
              <a:latin typeface="+mn-lt"/>
            </a:endParaRPr>
          </a:p>
          <a:p>
            <a:pPr marL="342900" indent="-342900" fontAlgn="auto">
              <a:spcBef>
                <a:spcPct val="20000"/>
              </a:spcBef>
              <a:spcAft>
                <a:spcPts val="0"/>
              </a:spcAft>
              <a:buFontTx/>
              <a:buChar char="•"/>
              <a:defRPr/>
            </a:pPr>
            <a:endParaRPr lang="ar-SA" sz="11200" kern="0" dirty="0">
              <a:latin typeface="+mn-lt"/>
            </a:endParaRPr>
          </a:p>
        </p:txBody>
      </p:sp>
      <p:sp>
        <p:nvSpPr>
          <p:cNvPr id="6149" name="Text Box 3">
            <a:extLst>
              <a:ext uri="{FF2B5EF4-FFF2-40B4-BE49-F238E27FC236}">
                <a16:creationId xmlns="" xmlns:a16="http://schemas.microsoft.com/office/drawing/2014/main" id="{DFA6FC9F-2D5F-55B6-0EB4-8750524CF6A9}"/>
              </a:ext>
            </a:extLst>
          </p:cNvPr>
          <p:cNvSpPr txBox="1">
            <a:spLocks noChangeArrowheads="1"/>
          </p:cNvSpPr>
          <p:nvPr/>
        </p:nvSpPr>
        <p:spPr bwMode="auto">
          <a:xfrm>
            <a:off x="-4800600" y="-3200400"/>
            <a:ext cx="8153400" cy="1938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spAutoFit/>
          </a:bodyPr>
          <a:lstStyle>
            <a:lvl1pPr eaLnBrk="0" hangingPunct="0">
              <a:defRPr sz="1600">
                <a:solidFill>
                  <a:schemeClr val="tx1"/>
                </a:solidFill>
                <a:latin typeface="Arial" charset="0"/>
              </a:defRPr>
            </a:lvl1pPr>
            <a:lvl2pPr marL="742950" indent="-285750" eaLnBrk="0" hangingPunct="0">
              <a:defRPr sz="1600">
                <a:solidFill>
                  <a:schemeClr val="tx1"/>
                </a:solidFill>
                <a:latin typeface="Arial" charset="0"/>
              </a:defRPr>
            </a:lvl2pPr>
            <a:lvl3pPr marL="1143000" indent="-228600" eaLnBrk="0" hangingPunct="0">
              <a:defRPr sz="1600">
                <a:solidFill>
                  <a:schemeClr val="tx1"/>
                </a:solidFill>
                <a:latin typeface="Arial" charset="0"/>
              </a:defRPr>
            </a:lvl3pPr>
            <a:lvl4pPr marL="1600200" indent="-228600" eaLnBrk="0" hangingPunct="0">
              <a:defRPr sz="1600">
                <a:solidFill>
                  <a:schemeClr val="tx1"/>
                </a:solidFill>
                <a:latin typeface="Arial" charset="0"/>
              </a:defRPr>
            </a:lvl4pPr>
            <a:lvl5pPr marL="2057400" indent="-228600" eaLnBrk="0" hangingPunct="0">
              <a:defRPr sz="1600">
                <a:solidFill>
                  <a:schemeClr val="tx1"/>
                </a:solidFill>
                <a:latin typeface="Arial" charset="0"/>
              </a:defRPr>
            </a:lvl5pPr>
            <a:lvl6pPr marL="2514600" indent="-228600" eaLnBrk="0" fontAlgn="base" hangingPunct="0">
              <a:spcBef>
                <a:spcPct val="0"/>
              </a:spcBef>
              <a:spcAft>
                <a:spcPct val="0"/>
              </a:spcAft>
              <a:defRPr sz="1600">
                <a:solidFill>
                  <a:schemeClr val="tx1"/>
                </a:solidFill>
                <a:latin typeface="Arial" charset="0"/>
              </a:defRPr>
            </a:lvl6pPr>
            <a:lvl7pPr marL="2971800" indent="-228600" eaLnBrk="0" fontAlgn="base" hangingPunct="0">
              <a:spcBef>
                <a:spcPct val="0"/>
              </a:spcBef>
              <a:spcAft>
                <a:spcPct val="0"/>
              </a:spcAft>
              <a:defRPr sz="1600">
                <a:solidFill>
                  <a:schemeClr val="tx1"/>
                </a:solidFill>
                <a:latin typeface="Arial" charset="0"/>
              </a:defRPr>
            </a:lvl7pPr>
            <a:lvl8pPr marL="3429000" indent="-228600" eaLnBrk="0" fontAlgn="base" hangingPunct="0">
              <a:spcBef>
                <a:spcPct val="0"/>
              </a:spcBef>
              <a:spcAft>
                <a:spcPct val="0"/>
              </a:spcAft>
              <a:defRPr sz="1600">
                <a:solidFill>
                  <a:schemeClr val="tx1"/>
                </a:solidFill>
                <a:latin typeface="Arial" charset="0"/>
              </a:defRPr>
            </a:lvl8pPr>
            <a:lvl9pPr marL="3886200" indent="-228600" eaLnBrk="0" fontAlgn="base" hangingPunct="0">
              <a:spcBef>
                <a:spcPct val="0"/>
              </a:spcBef>
              <a:spcAft>
                <a:spcPct val="0"/>
              </a:spcAft>
              <a:defRPr sz="1600">
                <a:solidFill>
                  <a:schemeClr val="tx1"/>
                </a:solidFill>
                <a:latin typeface="Arial" charset="0"/>
              </a:defRPr>
            </a:lvl9pPr>
          </a:lstStyle>
          <a:p>
            <a:pPr algn="ctr"/>
            <a:r>
              <a:rPr lang="ar-JO" altLang="en-US" sz="4000" b="1"/>
              <a:t> </a:t>
            </a:r>
          </a:p>
          <a:p>
            <a:pPr algn="ctr"/>
            <a:endParaRPr lang="ar-JO" altLang="en-US" sz="4000" b="1"/>
          </a:p>
          <a:p>
            <a:pPr algn="ctr"/>
            <a:endParaRPr lang="en-US" altLang="en-US" sz="4000" b="1"/>
          </a:p>
        </p:txBody>
      </p:sp>
      <p:sp>
        <p:nvSpPr>
          <p:cNvPr id="8" name="Text Box 4"/>
          <p:cNvSpPr txBox="1">
            <a:spLocks noChangeArrowheads="1"/>
          </p:cNvSpPr>
          <p:nvPr/>
        </p:nvSpPr>
        <p:spPr bwMode="auto">
          <a:xfrm>
            <a:off x="1835696" y="384621"/>
            <a:ext cx="6673482" cy="5924699"/>
          </a:xfrm>
          <a:prstGeom prst="rect">
            <a:avLst/>
          </a:prstGeom>
          <a:noFill/>
          <a:ln w="9525">
            <a:solidFill>
              <a:srgbClr val="00B050"/>
            </a:solidFill>
            <a:miter lim="800000"/>
            <a:headEnd/>
            <a:tailEnd/>
          </a:ln>
          <a:effectLst>
            <a:outerShdw dist="35921" dir="2700000" algn="ctr" rotWithShape="0">
              <a:schemeClr val="bg2"/>
            </a:outerShdw>
          </a:effectLst>
        </p:spPr>
        <p:txBody>
          <a:bodyPr wrap="square">
            <a:spAutoFit/>
          </a:bodyPr>
          <a:lstStyle/>
          <a:p>
            <a:pPr algn="r" rtl="1" eaLnBrk="0" hangingPunct="0">
              <a:spcBef>
                <a:spcPct val="75000"/>
              </a:spcBef>
              <a:defRPr/>
            </a:pPr>
            <a:r>
              <a:rPr lang="ar-IQ" sz="3600" b="1" i="1" dirty="0" smtClean="0">
                <a:solidFill>
                  <a:srgbClr val="0033CC"/>
                </a:solidFill>
                <a:effectLst>
                  <a:outerShdw blurRad="38100" dist="38100" dir="2700000" algn="tl">
                    <a:srgbClr val="000000">
                      <a:alpha val="43137"/>
                    </a:srgbClr>
                  </a:outerShdw>
                </a:effectLst>
                <a:latin typeface="Arial" pitchFamily="34" charset="0"/>
              </a:rPr>
              <a:t>محاور المحاضرة </a:t>
            </a:r>
          </a:p>
          <a:p>
            <a:pPr algn="r" rtl="1" eaLnBrk="0" hangingPunct="0">
              <a:spcBef>
                <a:spcPct val="75000"/>
              </a:spcBef>
              <a:defRPr/>
            </a:pPr>
            <a:r>
              <a:rPr lang="ar-IQ" sz="2800" dirty="0" smtClean="0">
                <a:effectLst>
                  <a:outerShdw blurRad="38100" dist="38100" dir="2700000" algn="tl">
                    <a:srgbClr val="000000">
                      <a:alpha val="43137"/>
                    </a:srgbClr>
                  </a:outerShdw>
                </a:effectLst>
                <a:latin typeface="Arial" pitchFamily="34" charset="0"/>
              </a:rPr>
              <a:t>اولا :- المقدمة</a:t>
            </a:r>
          </a:p>
          <a:p>
            <a:pPr algn="r" rtl="1" eaLnBrk="0" hangingPunct="0">
              <a:spcBef>
                <a:spcPct val="75000"/>
              </a:spcBef>
              <a:defRPr/>
            </a:pPr>
            <a:r>
              <a:rPr lang="ar-IQ" sz="2800" dirty="0" smtClean="0">
                <a:effectLst>
                  <a:outerShdw blurRad="38100" dist="38100" dir="2700000" algn="tl">
                    <a:srgbClr val="000000">
                      <a:alpha val="43137"/>
                    </a:srgbClr>
                  </a:outerShdw>
                </a:effectLst>
                <a:latin typeface="Arial" pitchFamily="34" charset="0"/>
              </a:rPr>
              <a:t>ثانياً :- تعريف الفايروس</a:t>
            </a:r>
          </a:p>
          <a:p>
            <a:pPr algn="r" rtl="1" eaLnBrk="0" hangingPunct="0">
              <a:spcBef>
                <a:spcPct val="75000"/>
              </a:spcBef>
              <a:defRPr/>
            </a:pPr>
            <a:r>
              <a:rPr lang="ar-IQ" sz="2800" dirty="0" smtClean="0">
                <a:effectLst>
                  <a:outerShdw blurRad="38100" dist="38100" dir="2700000" algn="tl">
                    <a:srgbClr val="000000">
                      <a:alpha val="43137"/>
                    </a:srgbClr>
                  </a:outerShdw>
                </a:effectLst>
                <a:latin typeface="Arial" pitchFamily="34" charset="0"/>
              </a:rPr>
              <a:t>ثالثا :- تسمية الفايروس </a:t>
            </a:r>
          </a:p>
          <a:p>
            <a:pPr algn="r" rtl="1" eaLnBrk="0" hangingPunct="0">
              <a:spcBef>
                <a:spcPct val="75000"/>
              </a:spcBef>
              <a:defRPr/>
            </a:pPr>
            <a:r>
              <a:rPr lang="ar-IQ" sz="2800" dirty="0" smtClean="0">
                <a:effectLst>
                  <a:outerShdw blurRad="38100" dist="38100" dir="2700000" algn="tl">
                    <a:srgbClr val="000000">
                      <a:alpha val="43137"/>
                    </a:srgbClr>
                  </a:outerShdw>
                </a:effectLst>
                <a:latin typeface="Arial" pitchFamily="34" charset="0"/>
              </a:rPr>
              <a:t>رابعا :- خصائص الفايروسات </a:t>
            </a:r>
          </a:p>
          <a:p>
            <a:pPr algn="r" rtl="1" eaLnBrk="0" hangingPunct="0">
              <a:spcBef>
                <a:spcPct val="75000"/>
              </a:spcBef>
              <a:defRPr/>
            </a:pPr>
            <a:r>
              <a:rPr lang="ar-IQ" sz="2800" dirty="0" smtClean="0">
                <a:effectLst>
                  <a:outerShdw blurRad="38100" dist="38100" dir="2700000" algn="tl">
                    <a:srgbClr val="000000">
                      <a:alpha val="43137"/>
                    </a:srgbClr>
                  </a:outerShdw>
                </a:effectLst>
                <a:latin typeface="Arial" pitchFamily="34" charset="0"/>
              </a:rPr>
              <a:t>خامسا :- طرق انتقال الفايروسات</a:t>
            </a:r>
          </a:p>
          <a:p>
            <a:pPr algn="r" rtl="1" eaLnBrk="0" hangingPunct="0">
              <a:spcBef>
                <a:spcPct val="75000"/>
              </a:spcBef>
              <a:defRPr/>
            </a:pPr>
            <a:r>
              <a:rPr lang="ar-IQ" sz="2800" dirty="0" smtClean="0">
                <a:effectLst>
                  <a:outerShdw blurRad="38100" dist="38100" dir="2700000" algn="tl">
                    <a:srgbClr val="000000">
                      <a:alpha val="43137"/>
                    </a:srgbClr>
                  </a:outerShdw>
                </a:effectLst>
                <a:latin typeface="Arial" pitchFamily="34" charset="0"/>
              </a:rPr>
              <a:t>سادسا :- الخلاصة</a:t>
            </a:r>
          </a:p>
          <a:p>
            <a:pPr algn="r" rtl="1" eaLnBrk="0" hangingPunct="0">
              <a:spcBef>
                <a:spcPct val="75000"/>
              </a:spcBef>
              <a:defRPr/>
            </a:pPr>
            <a:r>
              <a:rPr lang="ar-IQ" sz="2800" dirty="0" smtClean="0">
                <a:effectLst>
                  <a:outerShdw blurRad="38100" dist="38100" dir="2700000" algn="tl">
                    <a:srgbClr val="000000">
                      <a:alpha val="43137"/>
                    </a:srgbClr>
                  </a:outerShdw>
                </a:effectLst>
                <a:latin typeface="Arial" pitchFamily="34" charset="0"/>
              </a:rPr>
              <a:t>سابعا :- المصادر</a:t>
            </a:r>
          </a:p>
        </p:txBody>
      </p:sp>
    </p:spTree>
    <p:extLst>
      <p:ext uri="{BB962C8B-B14F-4D97-AF65-F5344CB8AC3E}">
        <p14:creationId xmlns:p14="http://schemas.microsoft.com/office/powerpoint/2010/main" val="2445324289"/>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autoUpdateAnimBg="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 xmlns:a16="http://schemas.microsoft.com/office/drawing/2014/main" id="{B6933B21-EC02-5073-C6E1-EE8263E3FF4C}"/>
            </a:ext>
          </a:extLst>
        </p:cNvPr>
        <p:cNvGrpSpPr/>
        <p:nvPr/>
      </p:nvGrpSpPr>
      <p:grpSpPr>
        <a:xfrm>
          <a:off x="0" y="0"/>
          <a:ext cx="0" cy="0"/>
          <a:chOff x="0" y="0"/>
          <a:chExt cx="0" cy="0"/>
        </a:xfrm>
      </p:grpSpPr>
      <p:sp>
        <p:nvSpPr>
          <p:cNvPr id="3" name="Rectangle 2">
            <a:extLst>
              <a:ext uri="{FF2B5EF4-FFF2-40B4-BE49-F238E27FC236}">
                <a16:creationId xmlns="" xmlns:a16="http://schemas.microsoft.com/office/drawing/2014/main" id="{E370429D-1F36-F847-C85B-9CEADF1DE793}"/>
              </a:ext>
            </a:extLst>
          </p:cNvPr>
          <p:cNvSpPr/>
          <p:nvPr/>
        </p:nvSpPr>
        <p:spPr>
          <a:xfrm>
            <a:off x="304800" y="304800"/>
            <a:ext cx="8534400" cy="59817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5" name="عنصر نائب للنص 3">
            <a:extLst>
              <a:ext uri="{FF2B5EF4-FFF2-40B4-BE49-F238E27FC236}">
                <a16:creationId xmlns="" xmlns:a16="http://schemas.microsoft.com/office/drawing/2014/main" id="{AD0240A2-B5B0-C5BF-0746-6BC561DF3122}"/>
              </a:ext>
            </a:extLst>
          </p:cNvPr>
          <p:cNvSpPr txBox="1">
            <a:spLocks/>
          </p:cNvSpPr>
          <p:nvPr/>
        </p:nvSpPr>
        <p:spPr bwMode="auto">
          <a:xfrm>
            <a:off x="2483768" y="5157192"/>
            <a:ext cx="5472608" cy="737592"/>
          </a:xfrm>
          <a:prstGeom prst="rect">
            <a:avLst/>
          </a:prstGeom>
          <a:noFill/>
          <a:ln w="9525">
            <a:noFill/>
            <a:miter lim="800000"/>
            <a:headEnd/>
            <a:tailEnd/>
          </a:ln>
        </p:spPr>
        <p:txBody>
          <a:bodyPr rtlCol="1">
            <a:noAutofit/>
          </a:bodyPr>
          <a:lstStyle/>
          <a:p>
            <a:pPr marL="342900" indent="-342900" fontAlgn="auto">
              <a:spcBef>
                <a:spcPct val="20000"/>
              </a:spcBef>
              <a:spcAft>
                <a:spcPts val="0"/>
              </a:spcAft>
              <a:buFontTx/>
              <a:buChar char="•"/>
              <a:defRPr/>
            </a:pPr>
            <a:r>
              <a:rPr lang="ar-JO" sz="1000" kern="0" dirty="0">
                <a:latin typeface="+mn-lt"/>
              </a:rPr>
              <a:t>		</a:t>
            </a:r>
            <a:endParaRPr lang="ar-JO" sz="3600" b="1" kern="0" dirty="0">
              <a:latin typeface="+mn-lt"/>
            </a:endParaRPr>
          </a:p>
          <a:p>
            <a:pPr marL="342900" indent="-342900" algn="ctr" fontAlgn="auto">
              <a:spcBef>
                <a:spcPct val="20000"/>
              </a:spcBef>
              <a:spcAft>
                <a:spcPts val="0"/>
              </a:spcAft>
              <a:defRPr/>
            </a:pPr>
            <a:r>
              <a:rPr lang="ar-IQ" sz="3600" b="1" kern="0" dirty="0" smtClean="0">
                <a:latin typeface="+mn-lt"/>
              </a:rPr>
              <a:t>ماذا يعني لك هذا الشكل ؟؟ </a:t>
            </a:r>
            <a:endParaRPr lang="ar-JO" sz="3200" b="1" kern="0" dirty="0">
              <a:solidFill>
                <a:schemeClr val="accent6">
                  <a:lumMod val="75000"/>
                </a:schemeClr>
              </a:solidFill>
            </a:endParaRPr>
          </a:p>
        </p:txBody>
      </p:sp>
      <p:sp>
        <p:nvSpPr>
          <p:cNvPr id="6149" name="Text Box 3">
            <a:extLst>
              <a:ext uri="{FF2B5EF4-FFF2-40B4-BE49-F238E27FC236}">
                <a16:creationId xmlns="" xmlns:a16="http://schemas.microsoft.com/office/drawing/2014/main" id="{DFA6FC9F-2D5F-55B6-0EB4-8750524CF6A9}"/>
              </a:ext>
            </a:extLst>
          </p:cNvPr>
          <p:cNvSpPr txBox="1">
            <a:spLocks noChangeArrowheads="1"/>
          </p:cNvSpPr>
          <p:nvPr/>
        </p:nvSpPr>
        <p:spPr bwMode="auto">
          <a:xfrm>
            <a:off x="-4800600" y="-3200400"/>
            <a:ext cx="8153400" cy="1938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spAutoFit/>
          </a:bodyPr>
          <a:lstStyle>
            <a:lvl1pPr eaLnBrk="0" hangingPunct="0">
              <a:defRPr sz="1600">
                <a:solidFill>
                  <a:schemeClr val="tx1"/>
                </a:solidFill>
                <a:latin typeface="Arial" charset="0"/>
              </a:defRPr>
            </a:lvl1pPr>
            <a:lvl2pPr marL="742950" indent="-285750" eaLnBrk="0" hangingPunct="0">
              <a:defRPr sz="1600">
                <a:solidFill>
                  <a:schemeClr val="tx1"/>
                </a:solidFill>
                <a:latin typeface="Arial" charset="0"/>
              </a:defRPr>
            </a:lvl2pPr>
            <a:lvl3pPr marL="1143000" indent="-228600" eaLnBrk="0" hangingPunct="0">
              <a:defRPr sz="1600">
                <a:solidFill>
                  <a:schemeClr val="tx1"/>
                </a:solidFill>
                <a:latin typeface="Arial" charset="0"/>
              </a:defRPr>
            </a:lvl3pPr>
            <a:lvl4pPr marL="1600200" indent="-228600" eaLnBrk="0" hangingPunct="0">
              <a:defRPr sz="1600">
                <a:solidFill>
                  <a:schemeClr val="tx1"/>
                </a:solidFill>
                <a:latin typeface="Arial" charset="0"/>
              </a:defRPr>
            </a:lvl4pPr>
            <a:lvl5pPr marL="2057400" indent="-228600" eaLnBrk="0" hangingPunct="0">
              <a:defRPr sz="1600">
                <a:solidFill>
                  <a:schemeClr val="tx1"/>
                </a:solidFill>
                <a:latin typeface="Arial" charset="0"/>
              </a:defRPr>
            </a:lvl5pPr>
            <a:lvl6pPr marL="2514600" indent="-228600" eaLnBrk="0" fontAlgn="base" hangingPunct="0">
              <a:spcBef>
                <a:spcPct val="0"/>
              </a:spcBef>
              <a:spcAft>
                <a:spcPct val="0"/>
              </a:spcAft>
              <a:defRPr sz="1600">
                <a:solidFill>
                  <a:schemeClr val="tx1"/>
                </a:solidFill>
                <a:latin typeface="Arial" charset="0"/>
              </a:defRPr>
            </a:lvl6pPr>
            <a:lvl7pPr marL="2971800" indent="-228600" eaLnBrk="0" fontAlgn="base" hangingPunct="0">
              <a:spcBef>
                <a:spcPct val="0"/>
              </a:spcBef>
              <a:spcAft>
                <a:spcPct val="0"/>
              </a:spcAft>
              <a:defRPr sz="1600">
                <a:solidFill>
                  <a:schemeClr val="tx1"/>
                </a:solidFill>
                <a:latin typeface="Arial" charset="0"/>
              </a:defRPr>
            </a:lvl7pPr>
            <a:lvl8pPr marL="3429000" indent="-228600" eaLnBrk="0" fontAlgn="base" hangingPunct="0">
              <a:spcBef>
                <a:spcPct val="0"/>
              </a:spcBef>
              <a:spcAft>
                <a:spcPct val="0"/>
              </a:spcAft>
              <a:defRPr sz="1600">
                <a:solidFill>
                  <a:schemeClr val="tx1"/>
                </a:solidFill>
                <a:latin typeface="Arial" charset="0"/>
              </a:defRPr>
            </a:lvl8pPr>
            <a:lvl9pPr marL="3886200" indent="-228600" eaLnBrk="0" fontAlgn="base" hangingPunct="0">
              <a:spcBef>
                <a:spcPct val="0"/>
              </a:spcBef>
              <a:spcAft>
                <a:spcPct val="0"/>
              </a:spcAft>
              <a:defRPr sz="1600">
                <a:solidFill>
                  <a:schemeClr val="tx1"/>
                </a:solidFill>
                <a:latin typeface="Arial" charset="0"/>
              </a:defRPr>
            </a:lvl9pPr>
          </a:lstStyle>
          <a:p>
            <a:pPr algn="ctr"/>
            <a:r>
              <a:rPr lang="ar-JO" altLang="en-US" sz="4000" b="1"/>
              <a:t> </a:t>
            </a:r>
          </a:p>
          <a:p>
            <a:pPr algn="ctr"/>
            <a:endParaRPr lang="ar-JO" altLang="en-US" sz="4000" b="1"/>
          </a:p>
          <a:p>
            <a:pPr algn="ctr"/>
            <a:endParaRPr lang="en-US" altLang="en-US" sz="4000" b="1"/>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89450" y="3340100"/>
            <a:ext cx="165100" cy="292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0" name="Picture 6" descr="Perbatasan Merah Pada Segitiga Kuning Dan Tanda Seru Tanda Peringatan  Hitam, Clipart Peringatan, Tanda, Tanda Peringatan PNG Transparan Clipart  dan File PSD untuk Unduh Gratis"/>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699792" y="593392"/>
            <a:ext cx="4851830" cy="485183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69055305"/>
      </p:ext>
    </p:extLst>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1030"/>
                                        </p:tgtEl>
                                        <p:attrNameLst>
                                          <p:attrName>style.visibility</p:attrName>
                                        </p:attrNameLst>
                                      </p:cBhvr>
                                      <p:to>
                                        <p:strVal val="visible"/>
                                      </p:to>
                                    </p:set>
                                    <p:animEffect transition="in" filter="wipe(down)">
                                      <p:cBhvr>
                                        <p:cTn id="7" dur="580">
                                          <p:stCondLst>
                                            <p:cond delay="0"/>
                                          </p:stCondLst>
                                        </p:cTn>
                                        <p:tgtEl>
                                          <p:spTgt spid="1030"/>
                                        </p:tgtEl>
                                      </p:cBhvr>
                                    </p:animEffect>
                                    <p:anim calcmode="lin" valueType="num">
                                      <p:cBhvr>
                                        <p:cTn id="8" dur="1822" tmFilter="0,0; 0.14,0.36; 0.43,0.73; 0.71,0.91; 1.0,1.0">
                                          <p:stCondLst>
                                            <p:cond delay="0"/>
                                          </p:stCondLst>
                                        </p:cTn>
                                        <p:tgtEl>
                                          <p:spTgt spid="1030"/>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1030"/>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1030"/>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1030"/>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1030"/>
                                        </p:tgtEl>
                                        <p:attrNameLst>
                                          <p:attrName>ppt_y</p:attrName>
                                        </p:attrNameLst>
                                      </p:cBhvr>
                                      <p:tavLst>
                                        <p:tav tm="0" fmla="#ppt_y-sin(pi*$)/81">
                                          <p:val>
                                            <p:fltVal val="0"/>
                                          </p:val>
                                        </p:tav>
                                        <p:tav tm="100000">
                                          <p:val>
                                            <p:fltVal val="1"/>
                                          </p:val>
                                        </p:tav>
                                      </p:tavLst>
                                    </p:anim>
                                    <p:animScale>
                                      <p:cBhvr>
                                        <p:cTn id="13" dur="26">
                                          <p:stCondLst>
                                            <p:cond delay="650"/>
                                          </p:stCondLst>
                                        </p:cTn>
                                        <p:tgtEl>
                                          <p:spTgt spid="1030"/>
                                        </p:tgtEl>
                                      </p:cBhvr>
                                      <p:to x="100000" y="60000"/>
                                    </p:animScale>
                                    <p:animScale>
                                      <p:cBhvr>
                                        <p:cTn id="14" dur="166" decel="50000">
                                          <p:stCondLst>
                                            <p:cond delay="676"/>
                                          </p:stCondLst>
                                        </p:cTn>
                                        <p:tgtEl>
                                          <p:spTgt spid="1030"/>
                                        </p:tgtEl>
                                      </p:cBhvr>
                                      <p:to x="100000" y="100000"/>
                                    </p:animScale>
                                    <p:animScale>
                                      <p:cBhvr>
                                        <p:cTn id="15" dur="26">
                                          <p:stCondLst>
                                            <p:cond delay="1312"/>
                                          </p:stCondLst>
                                        </p:cTn>
                                        <p:tgtEl>
                                          <p:spTgt spid="1030"/>
                                        </p:tgtEl>
                                      </p:cBhvr>
                                      <p:to x="100000" y="80000"/>
                                    </p:animScale>
                                    <p:animScale>
                                      <p:cBhvr>
                                        <p:cTn id="16" dur="166" decel="50000">
                                          <p:stCondLst>
                                            <p:cond delay="1338"/>
                                          </p:stCondLst>
                                        </p:cTn>
                                        <p:tgtEl>
                                          <p:spTgt spid="1030"/>
                                        </p:tgtEl>
                                      </p:cBhvr>
                                      <p:to x="100000" y="100000"/>
                                    </p:animScale>
                                    <p:animScale>
                                      <p:cBhvr>
                                        <p:cTn id="17" dur="26">
                                          <p:stCondLst>
                                            <p:cond delay="1642"/>
                                          </p:stCondLst>
                                        </p:cTn>
                                        <p:tgtEl>
                                          <p:spTgt spid="1030"/>
                                        </p:tgtEl>
                                      </p:cBhvr>
                                      <p:to x="100000" y="90000"/>
                                    </p:animScale>
                                    <p:animScale>
                                      <p:cBhvr>
                                        <p:cTn id="18" dur="166" decel="50000">
                                          <p:stCondLst>
                                            <p:cond delay="1668"/>
                                          </p:stCondLst>
                                        </p:cTn>
                                        <p:tgtEl>
                                          <p:spTgt spid="1030"/>
                                        </p:tgtEl>
                                      </p:cBhvr>
                                      <p:to x="100000" y="100000"/>
                                    </p:animScale>
                                    <p:animScale>
                                      <p:cBhvr>
                                        <p:cTn id="19" dur="26">
                                          <p:stCondLst>
                                            <p:cond delay="1808"/>
                                          </p:stCondLst>
                                        </p:cTn>
                                        <p:tgtEl>
                                          <p:spTgt spid="1030"/>
                                        </p:tgtEl>
                                      </p:cBhvr>
                                      <p:to x="100000" y="95000"/>
                                    </p:animScale>
                                    <p:animScale>
                                      <p:cBhvr>
                                        <p:cTn id="20" dur="166" decel="50000">
                                          <p:stCondLst>
                                            <p:cond delay="1834"/>
                                          </p:stCondLst>
                                        </p:cTn>
                                        <p:tgtEl>
                                          <p:spTgt spid="1030"/>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20" name="Rectangle 2"/>
          <p:cNvSpPr txBox="1">
            <a:spLocks noChangeArrowheads="1"/>
          </p:cNvSpPr>
          <p:nvPr/>
        </p:nvSpPr>
        <p:spPr bwMode="auto">
          <a:xfrm>
            <a:off x="3347864" y="1518837"/>
            <a:ext cx="5184576" cy="7200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1600">
                <a:solidFill>
                  <a:schemeClr val="tx1"/>
                </a:solidFill>
                <a:latin typeface="Arial" charset="0"/>
              </a:defRPr>
            </a:lvl1pPr>
            <a:lvl2pPr marL="742950" indent="-285750" eaLnBrk="0" hangingPunct="0">
              <a:defRPr sz="1600">
                <a:solidFill>
                  <a:schemeClr val="tx1"/>
                </a:solidFill>
                <a:latin typeface="Arial" charset="0"/>
              </a:defRPr>
            </a:lvl2pPr>
            <a:lvl3pPr marL="1143000" indent="-228600" eaLnBrk="0" hangingPunct="0">
              <a:defRPr sz="1600">
                <a:solidFill>
                  <a:schemeClr val="tx1"/>
                </a:solidFill>
                <a:latin typeface="Arial" charset="0"/>
              </a:defRPr>
            </a:lvl3pPr>
            <a:lvl4pPr marL="1600200" indent="-228600" eaLnBrk="0" hangingPunct="0">
              <a:defRPr sz="1600">
                <a:solidFill>
                  <a:schemeClr val="tx1"/>
                </a:solidFill>
                <a:latin typeface="Arial" charset="0"/>
              </a:defRPr>
            </a:lvl4pPr>
            <a:lvl5pPr marL="2057400" indent="-228600" eaLnBrk="0" hangingPunct="0">
              <a:defRPr sz="1600">
                <a:solidFill>
                  <a:schemeClr val="tx1"/>
                </a:solidFill>
                <a:latin typeface="Arial" charset="0"/>
              </a:defRPr>
            </a:lvl5pPr>
            <a:lvl6pPr marL="2514600" indent="-228600" eaLnBrk="0" fontAlgn="base" hangingPunct="0">
              <a:spcBef>
                <a:spcPct val="0"/>
              </a:spcBef>
              <a:spcAft>
                <a:spcPct val="0"/>
              </a:spcAft>
              <a:defRPr sz="1600">
                <a:solidFill>
                  <a:schemeClr val="tx1"/>
                </a:solidFill>
                <a:latin typeface="Arial" charset="0"/>
              </a:defRPr>
            </a:lvl6pPr>
            <a:lvl7pPr marL="2971800" indent="-228600" eaLnBrk="0" fontAlgn="base" hangingPunct="0">
              <a:spcBef>
                <a:spcPct val="0"/>
              </a:spcBef>
              <a:spcAft>
                <a:spcPct val="0"/>
              </a:spcAft>
              <a:defRPr sz="1600">
                <a:solidFill>
                  <a:schemeClr val="tx1"/>
                </a:solidFill>
                <a:latin typeface="Arial" charset="0"/>
              </a:defRPr>
            </a:lvl7pPr>
            <a:lvl8pPr marL="3429000" indent="-228600" eaLnBrk="0" fontAlgn="base" hangingPunct="0">
              <a:spcBef>
                <a:spcPct val="0"/>
              </a:spcBef>
              <a:spcAft>
                <a:spcPct val="0"/>
              </a:spcAft>
              <a:defRPr sz="1600">
                <a:solidFill>
                  <a:schemeClr val="tx1"/>
                </a:solidFill>
                <a:latin typeface="Arial" charset="0"/>
              </a:defRPr>
            </a:lvl8pPr>
            <a:lvl9pPr marL="3886200" indent="-228600" eaLnBrk="0" fontAlgn="base" hangingPunct="0">
              <a:spcBef>
                <a:spcPct val="0"/>
              </a:spcBef>
              <a:spcAft>
                <a:spcPct val="0"/>
              </a:spcAft>
              <a:defRPr sz="1600">
                <a:solidFill>
                  <a:schemeClr val="tx1"/>
                </a:solidFill>
                <a:latin typeface="Arial" charset="0"/>
              </a:defRPr>
            </a:lvl9pPr>
          </a:lstStyle>
          <a:p>
            <a:pPr algn="r" eaLnBrk="1" hangingPunct="1"/>
            <a:r>
              <a:rPr lang="ar-SA" altLang="en-US" sz="5400" b="1" dirty="0">
                <a:solidFill>
                  <a:srgbClr val="0033CC"/>
                </a:solidFill>
                <a:latin typeface="Simplified Arabic" pitchFamily="2" charset="-78"/>
                <a:cs typeface="Simplified Arabic" pitchFamily="2" charset="-78"/>
              </a:rPr>
              <a:t>مقدمة</a:t>
            </a:r>
            <a:endParaRPr lang="en-US" altLang="en-US" sz="5400" b="1" dirty="0">
              <a:solidFill>
                <a:srgbClr val="C00000"/>
              </a:solidFill>
              <a:latin typeface="Simplified Arabic" pitchFamily="2" charset="-78"/>
              <a:cs typeface="Simplified Arabic" pitchFamily="2" charset="-78"/>
            </a:endParaRPr>
          </a:p>
        </p:txBody>
      </p:sp>
      <p:sp>
        <p:nvSpPr>
          <p:cNvPr id="9221" name="عنصر نائب للمحتوى 2"/>
          <p:cNvSpPr txBox="1">
            <a:spLocks/>
          </p:cNvSpPr>
          <p:nvPr/>
        </p:nvSpPr>
        <p:spPr bwMode="auto">
          <a:xfrm>
            <a:off x="395536" y="2492896"/>
            <a:ext cx="8280920" cy="28894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273050" indent="-273050" eaLnBrk="0" hangingPunct="0">
              <a:defRPr sz="1600">
                <a:solidFill>
                  <a:schemeClr val="tx1"/>
                </a:solidFill>
                <a:latin typeface="Arial" charset="0"/>
              </a:defRPr>
            </a:lvl1pPr>
            <a:lvl2pPr marL="742950" indent="-285750" eaLnBrk="0" hangingPunct="0">
              <a:defRPr sz="1600">
                <a:solidFill>
                  <a:schemeClr val="tx1"/>
                </a:solidFill>
                <a:latin typeface="Arial" charset="0"/>
              </a:defRPr>
            </a:lvl2pPr>
            <a:lvl3pPr marL="1143000" indent="-228600" eaLnBrk="0" hangingPunct="0">
              <a:defRPr sz="1600">
                <a:solidFill>
                  <a:schemeClr val="tx1"/>
                </a:solidFill>
                <a:latin typeface="Arial" charset="0"/>
              </a:defRPr>
            </a:lvl3pPr>
            <a:lvl4pPr marL="1600200" indent="-228600" eaLnBrk="0" hangingPunct="0">
              <a:defRPr sz="1600">
                <a:solidFill>
                  <a:schemeClr val="tx1"/>
                </a:solidFill>
                <a:latin typeface="Arial" charset="0"/>
              </a:defRPr>
            </a:lvl4pPr>
            <a:lvl5pPr marL="2057400" indent="-228600" eaLnBrk="0" hangingPunct="0">
              <a:defRPr sz="1600">
                <a:solidFill>
                  <a:schemeClr val="tx1"/>
                </a:solidFill>
                <a:latin typeface="Arial" charset="0"/>
              </a:defRPr>
            </a:lvl5pPr>
            <a:lvl6pPr marL="2514600" indent="-228600" eaLnBrk="0" fontAlgn="base" hangingPunct="0">
              <a:spcBef>
                <a:spcPct val="0"/>
              </a:spcBef>
              <a:spcAft>
                <a:spcPct val="0"/>
              </a:spcAft>
              <a:defRPr sz="1600">
                <a:solidFill>
                  <a:schemeClr val="tx1"/>
                </a:solidFill>
                <a:latin typeface="Arial" charset="0"/>
              </a:defRPr>
            </a:lvl6pPr>
            <a:lvl7pPr marL="2971800" indent="-228600" eaLnBrk="0" fontAlgn="base" hangingPunct="0">
              <a:spcBef>
                <a:spcPct val="0"/>
              </a:spcBef>
              <a:spcAft>
                <a:spcPct val="0"/>
              </a:spcAft>
              <a:defRPr sz="1600">
                <a:solidFill>
                  <a:schemeClr val="tx1"/>
                </a:solidFill>
                <a:latin typeface="Arial" charset="0"/>
              </a:defRPr>
            </a:lvl7pPr>
            <a:lvl8pPr marL="3429000" indent="-228600" eaLnBrk="0" fontAlgn="base" hangingPunct="0">
              <a:spcBef>
                <a:spcPct val="0"/>
              </a:spcBef>
              <a:spcAft>
                <a:spcPct val="0"/>
              </a:spcAft>
              <a:defRPr sz="1600">
                <a:solidFill>
                  <a:schemeClr val="tx1"/>
                </a:solidFill>
                <a:latin typeface="Arial" charset="0"/>
              </a:defRPr>
            </a:lvl8pPr>
            <a:lvl9pPr marL="3886200" indent="-228600" eaLnBrk="0" fontAlgn="base" hangingPunct="0">
              <a:spcBef>
                <a:spcPct val="0"/>
              </a:spcBef>
              <a:spcAft>
                <a:spcPct val="0"/>
              </a:spcAft>
              <a:defRPr sz="1600">
                <a:solidFill>
                  <a:schemeClr val="tx1"/>
                </a:solidFill>
                <a:latin typeface="Arial" charset="0"/>
              </a:defRPr>
            </a:lvl9pPr>
          </a:lstStyle>
          <a:p>
            <a:pPr marL="0" indent="0" algn="ctr" rtl="1" eaLnBrk="1" hangingPunct="1">
              <a:lnSpc>
                <a:spcPct val="150000"/>
              </a:lnSpc>
              <a:spcBef>
                <a:spcPts val="575"/>
              </a:spcBef>
              <a:buClr>
                <a:schemeClr val="accent1"/>
              </a:buClr>
              <a:buSzPct val="85000"/>
            </a:pPr>
            <a:r>
              <a:rPr lang="ar-IQ" sz="2400" b="1" dirty="0">
                <a:solidFill>
                  <a:srgbClr val="4D5156"/>
                </a:solidFill>
                <a:latin typeface="Arial"/>
                <a:ea typeface="Times New Roman"/>
              </a:rPr>
              <a:t>يرجع تاريخ ظهور الفيروسات إلى فترة الثمانينات من القرن </a:t>
            </a:r>
            <a:r>
              <a:rPr lang="ar-IQ" sz="2400" b="1" dirty="0" smtClean="0">
                <a:solidFill>
                  <a:srgbClr val="4D5156"/>
                </a:solidFill>
                <a:latin typeface="Arial"/>
                <a:ea typeface="Times New Roman"/>
              </a:rPr>
              <a:t>الماضي</a:t>
            </a:r>
          </a:p>
          <a:p>
            <a:pPr marL="0" indent="0" algn="ctr" rtl="1" eaLnBrk="1" hangingPunct="1">
              <a:lnSpc>
                <a:spcPct val="150000"/>
              </a:lnSpc>
              <a:spcBef>
                <a:spcPts val="575"/>
              </a:spcBef>
              <a:buClr>
                <a:schemeClr val="accent1"/>
              </a:buClr>
              <a:buSzPct val="85000"/>
            </a:pPr>
            <a:r>
              <a:rPr lang="ar-IQ" sz="2400" b="1" dirty="0" smtClean="0">
                <a:solidFill>
                  <a:srgbClr val="4D5156"/>
                </a:solidFill>
                <a:latin typeface="Arial"/>
                <a:ea typeface="Times New Roman"/>
              </a:rPr>
              <a:t>وقد </a:t>
            </a:r>
            <a:r>
              <a:rPr lang="ar-IQ" sz="2400" b="1" dirty="0">
                <a:solidFill>
                  <a:srgbClr val="4D5156"/>
                </a:solidFill>
                <a:latin typeface="Arial"/>
                <a:ea typeface="Times New Roman"/>
              </a:rPr>
              <a:t>تطورت وزادت أعدادها يوماً بعد يوم منذ نهاية فترة التسعينات إلى وقتنا هذا حتى وصلت إلى مئات الآلاف، ويتم استخدام الفيروسات بكثرة في أوقات الحروب كسلاح يتم من خلاله تخريب أجهزة الحاسب الآلي للعدو</a:t>
            </a:r>
            <a:r>
              <a:rPr lang="ar-IQ" sz="2400" b="1" dirty="0" smtClean="0">
                <a:solidFill>
                  <a:srgbClr val="4D5156"/>
                </a:solidFill>
                <a:latin typeface="Arial"/>
                <a:ea typeface="Times New Roman"/>
              </a:rPr>
              <a:t>.</a:t>
            </a:r>
          </a:p>
          <a:p>
            <a:pPr marL="0" indent="0" algn="ctr" rtl="1" eaLnBrk="1" hangingPunct="1">
              <a:lnSpc>
                <a:spcPct val="150000"/>
              </a:lnSpc>
              <a:spcBef>
                <a:spcPts val="575"/>
              </a:spcBef>
              <a:buClr>
                <a:schemeClr val="accent1"/>
              </a:buClr>
              <a:buSzPct val="85000"/>
            </a:pPr>
            <a:r>
              <a:rPr lang="ar-IQ" sz="2400" b="1" dirty="0" smtClean="0">
                <a:solidFill>
                  <a:srgbClr val="4D5156"/>
                </a:solidFill>
                <a:latin typeface="Arial"/>
                <a:ea typeface="Times New Roman"/>
              </a:rPr>
              <a:t> وقد شهد </a:t>
            </a:r>
            <a:r>
              <a:rPr lang="ar-IQ" sz="2400" b="1" dirty="0">
                <a:solidFill>
                  <a:srgbClr val="4D5156"/>
                </a:solidFill>
                <a:latin typeface="Arial"/>
                <a:ea typeface="Times New Roman"/>
              </a:rPr>
              <a:t>عام 1970 إنشاء أول برنامج لفيروسات الحاسب </a:t>
            </a:r>
            <a:r>
              <a:rPr lang="ar-IQ" sz="2400" b="1" dirty="0" err="1" smtClean="0">
                <a:solidFill>
                  <a:srgbClr val="FF0000"/>
                </a:solidFill>
                <a:latin typeface="Arial"/>
                <a:ea typeface="Times New Roman"/>
              </a:rPr>
              <a:t>بأسم</a:t>
            </a:r>
            <a:r>
              <a:rPr lang="ar-IQ" sz="2400" b="1" dirty="0" smtClean="0">
                <a:solidFill>
                  <a:srgbClr val="FF0000"/>
                </a:solidFill>
                <a:latin typeface="Arial"/>
                <a:ea typeface="Times New Roman"/>
              </a:rPr>
              <a:t> (</a:t>
            </a:r>
            <a:r>
              <a:rPr lang="en-US" sz="2400" b="1" dirty="0" smtClean="0">
                <a:solidFill>
                  <a:srgbClr val="FF0000"/>
                </a:solidFill>
                <a:latin typeface="Arial"/>
                <a:ea typeface="Times New Roman"/>
              </a:rPr>
              <a:t> </a:t>
            </a:r>
            <a:r>
              <a:rPr lang="ar-IQ" sz="2400" b="1" dirty="0" smtClean="0">
                <a:solidFill>
                  <a:srgbClr val="FF0000"/>
                </a:solidFill>
                <a:latin typeface="Arial"/>
                <a:ea typeface="Times New Roman"/>
              </a:rPr>
              <a:t>الزاحف )</a:t>
            </a:r>
            <a:endParaRPr lang="ar-IQ" sz="2400" b="1" dirty="0">
              <a:solidFill>
                <a:srgbClr val="FF0000"/>
              </a:solidFill>
              <a:latin typeface="Arial"/>
              <a:ea typeface="Times New Roman"/>
            </a:endParaRPr>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5536" y="188640"/>
            <a:ext cx="3456383" cy="20882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87796575"/>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20" name="Rectangle 2"/>
          <p:cNvSpPr txBox="1">
            <a:spLocks noChangeArrowheads="1"/>
          </p:cNvSpPr>
          <p:nvPr/>
        </p:nvSpPr>
        <p:spPr bwMode="auto">
          <a:xfrm>
            <a:off x="3203848" y="692696"/>
            <a:ext cx="6675438"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1600">
                <a:solidFill>
                  <a:schemeClr val="tx1"/>
                </a:solidFill>
                <a:latin typeface="Arial" charset="0"/>
              </a:defRPr>
            </a:lvl1pPr>
            <a:lvl2pPr marL="742950" indent="-285750" eaLnBrk="0" hangingPunct="0">
              <a:defRPr sz="1600">
                <a:solidFill>
                  <a:schemeClr val="tx1"/>
                </a:solidFill>
                <a:latin typeface="Arial" charset="0"/>
              </a:defRPr>
            </a:lvl2pPr>
            <a:lvl3pPr marL="1143000" indent="-228600" eaLnBrk="0" hangingPunct="0">
              <a:defRPr sz="1600">
                <a:solidFill>
                  <a:schemeClr val="tx1"/>
                </a:solidFill>
                <a:latin typeface="Arial" charset="0"/>
              </a:defRPr>
            </a:lvl3pPr>
            <a:lvl4pPr marL="1600200" indent="-228600" eaLnBrk="0" hangingPunct="0">
              <a:defRPr sz="1600">
                <a:solidFill>
                  <a:schemeClr val="tx1"/>
                </a:solidFill>
                <a:latin typeface="Arial" charset="0"/>
              </a:defRPr>
            </a:lvl4pPr>
            <a:lvl5pPr marL="2057400" indent="-228600" eaLnBrk="0" hangingPunct="0">
              <a:defRPr sz="1600">
                <a:solidFill>
                  <a:schemeClr val="tx1"/>
                </a:solidFill>
                <a:latin typeface="Arial" charset="0"/>
              </a:defRPr>
            </a:lvl5pPr>
            <a:lvl6pPr marL="2514600" indent="-228600" eaLnBrk="0" fontAlgn="base" hangingPunct="0">
              <a:spcBef>
                <a:spcPct val="0"/>
              </a:spcBef>
              <a:spcAft>
                <a:spcPct val="0"/>
              </a:spcAft>
              <a:defRPr sz="1600">
                <a:solidFill>
                  <a:schemeClr val="tx1"/>
                </a:solidFill>
                <a:latin typeface="Arial" charset="0"/>
              </a:defRPr>
            </a:lvl6pPr>
            <a:lvl7pPr marL="2971800" indent="-228600" eaLnBrk="0" fontAlgn="base" hangingPunct="0">
              <a:spcBef>
                <a:spcPct val="0"/>
              </a:spcBef>
              <a:spcAft>
                <a:spcPct val="0"/>
              </a:spcAft>
              <a:defRPr sz="1600">
                <a:solidFill>
                  <a:schemeClr val="tx1"/>
                </a:solidFill>
                <a:latin typeface="Arial" charset="0"/>
              </a:defRPr>
            </a:lvl7pPr>
            <a:lvl8pPr marL="3429000" indent="-228600" eaLnBrk="0" fontAlgn="base" hangingPunct="0">
              <a:spcBef>
                <a:spcPct val="0"/>
              </a:spcBef>
              <a:spcAft>
                <a:spcPct val="0"/>
              </a:spcAft>
              <a:defRPr sz="1600">
                <a:solidFill>
                  <a:schemeClr val="tx1"/>
                </a:solidFill>
                <a:latin typeface="Arial" charset="0"/>
              </a:defRPr>
            </a:lvl8pPr>
            <a:lvl9pPr marL="3886200" indent="-228600" eaLnBrk="0" fontAlgn="base" hangingPunct="0">
              <a:spcBef>
                <a:spcPct val="0"/>
              </a:spcBef>
              <a:spcAft>
                <a:spcPct val="0"/>
              </a:spcAft>
              <a:defRPr sz="1600">
                <a:solidFill>
                  <a:schemeClr val="tx1"/>
                </a:solidFill>
                <a:latin typeface="Arial" charset="0"/>
              </a:defRPr>
            </a:lvl9pPr>
          </a:lstStyle>
          <a:p>
            <a:pPr algn="ctr" eaLnBrk="1" hangingPunct="1"/>
            <a:endParaRPr lang="en-US" altLang="en-US" sz="5400" b="1" dirty="0">
              <a:solidFill>
                <a:srgbClr val="C00000"/>
              </a:solidFill>
              <a:latin typeface="Simplified Arabic" pitchFamily="2" charset="-78"/>
              <a:cs typeface="Simplified Arabic" pitchFamily="2" charset="-78"/>
            </a:endParaRPr>
          </a:p>
        </p:txBody>
      </p:sp>
      <p:sp>
        <p:nvSpPr>
          <p:cNvPr id="9221" name="عنصر نائب للمحتوى 2"/>
          <p:cNvSpPr txBox="1">
            <a:spLocks/>
          </p:cNvSpPr>
          <p:nvPr/>
        </p:nvSpPr>
        <p:spPr bwMode="auto">
          <a:xfrm>
            <a:off x="755575" y="836712"/>
            <a:ext cx="7704857" cy="54726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273050" indent="-273050" eaLnBrk="0" hangingPunct="0">
              <a:defRPr sz="1600">
                <a:solidFill>
                  <a:schemeClr val="tx1"/>
                </a:solidFill>
                <a:latin typeface="Arial" charset="0"/>
              </a:defRPr>
            </a:lvl1pPr>
            <a:lvl2pPr marL="742950" indent="-285750" eaLnBrk="0" hangingPunct="0">
              <a:defRPr sz="1600">
                <a:solidFill>
                  <a:schemeClr val="tx1"/>
                </a:solidFill>
                <a:latin typeface="Arial" charset="0"/>
              </a:defRPr>
            </a:lvl2pPr>
            <a:lvl3pPr marL="1143000" indent="-228600" eaLnBrk="0" hangingPunct="0">
              <a:defRPr sz="1600">
                <a:solidFill>
                  <a:schemeClr val="tx1"/>
                </a:solidFill>
                <a:latin typeface="Arial" charset="0"/>
              </a:defRPr>
            </a:lvl3pPr>
            <a:lvl4pPr marL="1600200" indent="-228600" eaLnBrk="0" hangingPunct="0">
              <a:defRPr sz="1600">
                <a:solidFill>
                  <a:schemeClr val="tx1"/>
                </a:solidFill>
                <a:latin typeface="Arial" charset="0"/>
              </a:defRPr>
            </a:lvl4pPr>
            <a:lvl5pPr marL="2057400" indent="-228600" eaLnBrk="0" hangingPunct="0">
              <a:defRPr sz="1600">
                <a:solidFill>
                  <a:schemeClr val="tx1"/>
                </a:solidFill>
                <a:latin typeface="Arial" charset="0"/>
              </a:defRPr>
            </a:lvl5pPr>
            <a:lvl6pPr marL="2514600" indent="-228600" eaLnBrk="0" fontAlgn="base" hangingPunct="0">
              <a:spcBef>
                <a:spcPct val="0"/>
              </a:spcBef>
              <a:spcAft>
                <a:spcPct val="0"/>
              </a:spcAft>
              <a:defRPr sz="1600">
                <a:solidFill>
                  <a:schemeClr val="tx1"/>
                </a:solidFill>
                <a:latin typeface="Arial" charset="0"/>
              </a:defRPr>
            </a:lvl6pPr>
            <a:lvl7pPr marL="2971800" indent="-228600" eaLnBrk="0" fontAlgn="base" hangingPunct="0">
              <a:spcBef>
                <a:spcPct val="0"/>
              </a:spcBef>
              <a:spcAft>
                <a:spcPct val="0"/>
              </a:spcAft>
              <a:defRPr sz="1600">
                <a:solidFill>
                  <a:schemeClr val="tx1"/>
                </a:solidFill>
                <a:latin typeface="Arial" charset="0"/>
              </a:defRPr>
            </a:lvl7pPr>
            <a:lvl8pPr marL="3429000" indent="-228600" eaLnBrk="0" fontAlgn="base" hangingPunct="0">
              <a:spcBef>
                <a:spcPct val="0"/>
              </a:spcBef>
              <a:spcAft>
                <a:spcPct val="0"/>
              </a:spcAft>
              <a:defRPr sz="1600">
                <a:solidFill>
                  <a:schemeClr val="tx1"/>
                </a:solidFill>
                <a:latin typeface="Arial" charset="0"/>
              </a:defRPr>
            </a:lvl8pPr>
            <a:lvl9pPr marL="3886200" indent="-228600" eaLnBrk="0" fontAlgn="base" hangingPunct="0">
              <a:spcBef>
                <a:spcPct val="0"/>
              </a:spcBef>
              <a:spcAft>
                <a:spcPct val="0"/>
              </a:spcAft>
              <a:defRPr sz="1600">
                <a:solidFill>
                  <a:schemeClr val="tx1"/>
                </a:solidFill>
                <a:latin typeface="Arial" charset="0"/>
              </a:defRPr>
            </a:lvl9pPr>
          </a:lstStyle>
          <a:p>
            <a:pPr algn="ctr"/>
            <a:endParaRPr lang="ar-IQ" sz="3600" dirty="0" smtClean="0">
              <a:solidFill>
                <a:srgbClr val="FF0000"/>
              </a:solidFill>
            </a:endParaRPr>
          </a:p>
          <a:p>
            <a:pPr algn="ctr"/>
            <a:endParaRPr lang="ar-IQ" sz="4000" b="1" dirty="0">
              <a:solidFill>
                <a:srgbClr val="FF0000"/>
              </a:solidFill>
            </a:endParaRPr>
          </a:p>
          <a:p>
            <a:pPr algn="ctr"/>
            <a:endParaRPr lang="ar-IQ" sz="3600" dirty="0" smtClean="0">
              <a:solidFill>
                <a:srgbClr val="FF0000"/>
              </a:solidFill>
            </a:endParaRPr>
          </a:p>
          <a:p>
            <a:pPr algn="ctr"/>
            <a:endParaRPr lang="ar-IQ" sz="3600" dirty="0" smtClean="0">
              <a:solidFill>
                <a:srgbClr val="FF0000"/>
              </a:solidFill>
            </a:endParaRPr>
          </a:p>
          <a:p>
            <a:pPr algn="ctr"/>
            <a:endParaRPr lang="ar-IQ" sz="3600" dirty="0" smtClean="0">
              <a:solidFill>
                <a:srgbClr val="FF0000"/>
              </a:solidFill>
            </a:endParaRPr>
          </a:p>
          <a:p>
            <a:pPr algn="r"/>
            <a:r>
              <a:rPr lang="ar-IQ" sz="3200" dirty="0" smtClean="0"/>
              <a:t>هو برنامج خارجي صنع عمداً بغرض تغيير خصائص الملفات التي يصيبها لتقوم بتنفيذ بعض الأوامر إما بالإزالة أو التعديل أو التخريب و ما شابهها من عمليات. </a:t>
            </a:r>
          </a:p>
          <a:p>
            <a:pPr algn="r"/>
            <a:r>
              <a:rPr lang="ar-IQ" sz="3200" dirty="0"/>
              <a:t/>
            </a:r>
            <a:br>
              <a:rPr lang="ar-IQ" sz="3200" dirty="0"/>
            </a:br>
            <a:endParaRPr lang="ar-IQ" altLang="en-US" sz="3200" b="1" dirty="0">
              <a:solidFill>
                <a:schemeClr val="accent1">
                  <a:lumMod val="75000"/>
                </a:schemeClr>
              </a:solidFill>
              <a:latin typeface="Perpetua" pitchFamily="18" charset="0"/>
            </a:endParaRPr>
          </a:p>
          <a:p>
            <a:pPr marL="0" indent="0" algn="r" rtl="1" eaLnBrk="1" hangingPunct="1">
              <a:lnSpc>
                <a:spcPct val="150000"/>
              </a:lnSpc>
              <a:spcBef>
                <a:spcPts val="575"/>
              </a:spcBef>
              <a:buClr>
                <a:schemeClr val="accent1"/>
              </a:buClr>
              <a:buSzPct val="85000"/>
            </a:pPr>
            <a:r>
              <a:rPr lang="ar-IQ" altLang="en-US" sz="2400" b="1" dirty="0">
                <a:solidFill>
                  <a:schemeClr val="accent1">
                    <a:lumMod val="75000"/>
                  </a:schemeClr>
                </a:solidFill>
                <a:latin typeface="Perpetua" pitchFamily="18" charset="0"/>
              </a:rPr>
              <a:t>          </a:t>
            </a:r>
            <a:endParaRPr lang="ar-SA" altLang="en-US" sz="2400" b="1" dirty="0">
              <a:solidFill>
                <a:schemeClr val="accent1">
                  <a:lumMod val="75000"/>
                </a:schemeClr>
              </a:solidFill>
              <a:latin typeface="Perpetua" pitchFamily="18" charset="0"/>
            </a:endParaRPr>
          </a:p>
        </p:txBody>
      </p:sp>
      <p:pic>
        <p:nvPicPr>
          <p:cNvPr id="4" name="Picture 2" descr="Computer virus attacking laptop Stock Photo - Alamy"/>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95536" y="388644"/>
            <a:ext cx="3312368" cy="2824332"/>
          </a:xfrm>
          <a:prstGeom prst="rect">
            <a:avLst/>
          </a:prstGeom>
          <a:noFill/>
          <a:extLst>
            <a:ext uri="{909E8E84-426E-40DD-AFC4-6F175D3DCCD1}">
              <a14:hiddenFill xmlns:a14="http://schemas.microsoft.com/office/drawing/2010/main">
                <a:solidFill>
                  <a:srgbClr val="FFFFFF"/>
                </a:solidFill>
              </a14:hiddenFill>
            </a:ext>
          </a:extLst>
        </p:spPr>
      </p:pic>
      <p:sp>
        <p:nvSpPr>
          <p:cNvPr id="2" name="Wave 1"/>
          <p:cNvSpPr/>
          <p:nvPr/>
        </p:nvSpPr>
        <p:spPr>
          <a:xfrm>
            <a:off x="4867380" y="1014613"/>
            <a:ext cx="3348373" cy="1753680"/>
          </a:xfrm>
          <a:prstGeom prst="wave">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ar-IQ" sz="4000" dirty="0" smtClean="0"/>
              <a:t>فايروس الحاسوب </a:t>
            </a:r>
            <a:endParaRPr lang="en-US" sz="4000" dirty="0"/>
          </a:p>
        </p:txBody>
      </p:sp>
    </p:spTree>
    <p:extLst>
      <p:ext uri="{BB962C8B-B14F-4D97-AF65-F5344CB8AC3E}">
        <p14:creationId xmlns:p14="http://schemas.microsoft.com/office/powerpoint/2010/main" val="553435917"/>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21" name="عنصر نائب للمحتوى 2"/>
          <p:cNvSpPr txBox="1">
            <a:spLocks/>
          </p:cNvSpPr>
          <p:nvPr/>
        </p:nvSpPr>
        <p:spPr bwMode="auto">
          <a:xfrm>
            <a:off x="467544" y="980728"/>
            <a:ext cx="7893646" cy="180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273050" indent="-273050" eaLnBrk="0" hangingPunct="0">
              <a:defRPr sz="1600">
                <a:solidFill>
                  <a:schemeClr val="tx1"/>
                </a:solidFill>
                <a:latin typeface="Arial" charset="0"/>
              </a:defRPr>
            </a:lvl1pPr>
            <a:lvl2pPr marL="742950" indent="-285750" eaLnBrk="0" hangingPunct="0">
              <a:defRPr sz="1600">
                <a:solidFill>
                  <a:schemeClr val="tx1"/>
                </a:solidFill>
                <a:latin typeface="Arial" charset="0"/>
              </a:defRPr>
            </a:lvl2pPr>
            <a:lvl3pPr marL="1143000" indent="-228600" eaLnBrk="0" hangingPunct="0">
              <a:defRPr sz="1600">
                <a:solidFill>
                  <a:schemeClr val="tx1"/>
                </a:solidFill>
                <a:latin typeface="Arial" charset="0"/>
              </a:defRPr>
            </a:lvl3pPr>
            <a:lvl4pPr marL="1600200" indent="-228600" eaLnBrk="0" hangingPunct="0">
              <a:defRPr sz="1600">
                <a:solidFill>
                  <a:schemeClr val="tx1"/>
                </a:solidFill>
                <a:latin typeface="Arial" charset="0"/>
              </a:defRPr>
            </a:lvl4pPr>
            <a:lvl5pPr marL="2057400" indent="-228600" eaLnBrk="0" hangingPunct="0">
              <a:defRPr sz="1600">
                <a:solidFill>
                  <a:schemeClr val="tx1"/>
                </a:solidFill>
                <a:latin typeface="Arial" charset="0"/>
              </a:defRPr>
            </a:lvl5pPr>
            <a:lvl6pPr marL="2514600" indent="-228600" eaLnBrk="0" fontAlgn="base" hangingPunct="0">
              <a:spcBef>
                <a:spcPct val="0"/>
              </a:spcBef>
              <a:spcAft>
                <a:spcPct val="0"/>
              </a:spcAft>
              <a:defRPr sz="1600">
                <a:solidFill>
                  <a:schemeClr val="tx1"/>
                </a:solidFill>
                <a:latin typeface="Arial" charset="0"/>
              </a:defRPr>
            </a:lvl6pPr>
            <a:lvl7pPr marL="2971800" indent="-228600" eaLnBrk="0" fontAlgn="base" hangingPunct="0">
              <a:spcBef>
                <a:spcPct val="0"/>
              </a:spcBef>
              <a:spcAft>
                <a:spcPct val="0"/>
              </a:spcAft>
              <a:defRPr sz="1600">
                <a:solidFill>
                  <a:schemeClr val="tx1"/>
                </a:solidFill>
                <a:latin typeface="Arial" charset="0"/>
              </a:defRPr>
            </a:lvl7pPr>
            <a:lvl8pPr marL="3429000" indent="-228600" eaLnBrk="0" fontAlgn="base" hangingPunct="0">
              <a:spcBef>
                <a:spcPct val="0"/>
              </a:spcBef>
              <a:spcAft>
                <a:spcPct val="0"/>
              </a:spcAft>
              <a:defRPr sz="1600">
                <a:solidFill>
                  <a:schemeClr val="tx1"/>
                </a:solidFill>
                <a:latin typeface="Arial" charset="0"/>
              </a:defRPr>
            </a:lvl8pPr>
            <a:lvl9pPr marL="3886200" indent="-228600" eaLnBrk="0" fontAlgn="base" hangingPunct="0">
              <a:spcBef>
                <a:spcPct val="0"/>
              </a:spcBef>
              <a:spcAft>
                <a:spcPct val="0"/>
              </a:spcAft>
              <a:defRPr sz="1600">
                <a:solidFill>
                  <a:schemeClr val="tx1"/>
                </a:solidFill>
                <a:latin typeface="Arial" charset="0"/>
              </a:defRPr>
            </a:lvl9pPr>
          </a:lstStyle>
          <a:p>
            <a:pPr marL="0" indent="0" algn="ctr" rtl="1" eaLnBrk="1" hangingPunct="1">
              <a:spcBef>
                <a:spcPts val="1200"/>
              </a:spcBef>
              <a:buClr>
                <a:schemeClr val="accent1"/>
              </a:buClr>
              <a:buSzPct val="85000"/>
            </a:pPr>
            <a:r>
              <a:rPr lang="ar-IQ" altLang="en-US" sz="7200" b="1" dirty="0">
                <a:solidFill>
                  <a:srgbClr val="FF0000"/>
                </a:solidFill>
                <a:latin typeface="Perpetua" pitchFamily="18" charset="0"/>
              </a:rPr>
              <a:t>  نشاط جماعي </a:t>
            </a:r>
            <a:r>
              <a:rPr lang="ar-IQ" altLang="en-US" sz="7200" b="1" dirty="0" smtClean="0">
                <a:solidFill>
                  <a:srgbClr val="FF0000"/>
                </a:solidFill>
                <a:latin typeface="Perpetua" pitchFamily="18" charset="0"/>
              </a:rPr>
              <a:t> ...</a:t>
            </a:r>
          </a:p>
        </p:txBody>
      </p:sp>
      <p:sp>
        <p:nvSpPr>
          <p:cNvPr id="4" name="Rectangle 3"/>
          <p:cNvSpPr/>
          <p:nvPr/>
        </p:nvSpPr>
        <p:spPr>
          <a:xfrm>
            <a:off x="971600" y="2996952"/>
            <a:ext cx="7992888" cy="2462213"/>
          </a:xfrm>
          <a:prstGeom prst="rect">
            <a:avLst/>
          </a:prstGeom>
        </p:spPr>
        <p:txBody>
          <a:bodyPr wrap="square">
            <a:spAutoFit/>
          </a:bodyPr>
          <a:lstStyle/>
          <a:p>
            <a:pPr lvl="0" algn="ctr" rtl="1">
              <a:spcBef>
                <a:spcPts val="1200"/>
              </a:spcBef>
              <a:buClr>
                <a:srgbClr val="FE8637"/>
              </a:buClr>
              <a:buSzPct val="85000"/>
            </a:pPr>
            <a:r>
              <a:rPr lang="ar-IQ" altLang="en-US" sz="7200" b="1" dirty="0">
                <a:solidFill>
                  <a:srgbClr val="FF0000"/>
                </a:solidFill>
                <a:latin typeface="Perpetua" pitchFamily="18" charset="0"/>
              </a:rPr>
              <a:t>لماذا </a:t>
            </a:r>
            <a:r>
              <a:rPr lang="ar-IQ" altLang="en-US" sz="7200" b="1" dirty="0" smtClean="0">
                <a:solidFill>
                  <a:srgbClr val="FF0000"/>
                </a:solidFill>
                <a:latin typeface="Perpetua" pitchFamily="18" charset="0"/>
              </a:rPr>
              <a:t>سميت الفايروسات</a:t>
            </a:r>
          </a:p>
          <a:p>
            <a:pPr lvl="0" algn="ctr" rtl="1">
              <a:spcBef>
                <a:spcPts val="1200"/>
              </a:spcBef>
              <a:buClr>
                <a:srgbClr val="FE8637"/>
              </a:buClr>
              <a:buSzPct val="85000"/>
            </a:pPr>
            <a:r>
              <a:rPr lang="ar-IQ" altLang="en-US" sz="7200" b="1" dirty="0" smtClean="0">
                <a:solidFill>
                  <a:srgbClr val="FF0000"/>
                </a:solidFill>
                <a:latin typeface="Perpetua" pitchFamily="18" charset="0"/>
              </a:rPr>
              <a:t>بهذا </a:t>
            </a:r>
            <a:r>
              <a:rPr lang="ar-IQ" altLang="en-US" sz="7200" b="1" dirty="0">
                <a:solidFill>
                  <a:srgbClr val="FF0000"/>
                </a:solidFill>
                <a:latin typeface="Perpetua" pitchFamily="18" charset="0"/>
              </a:rPr>
              <a:t>الاسم ؟؟</a:t>
            </a:r>
          </a:p>
        </p:txBody>
      </p:sp>
    </p:spTree>
    <p:extLst>
      <p:ext uri="{BB962C8B-B14F-4D97-AF65-F5344CB8AC3E}">
        <p14:creationId xmlns:p14="http://schemas.microsoft.com/office/powerpoint/2010/main" val="1957933404"/>
      </p:ext>
    </p:extLst>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21" name="عنصر نائب للمحتوى 2"/>
          <p:cNvSpPr txBox="1">
            <a:spLocks/>
          </p:cNvSpPr>
          <p:nvPr/>
        </p:nvSpPr>
        <p:spPr bwMode="auto">
          <a:xfrm>
            <a:off x="323528" y="116632"/>
            <a:ext cx="8136905" cy="59766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273050" indent="-273050" eaLnBrk="0" hangingPunct="0">
              <a:defRPr sz="1600">
                <a:solidFill>
                  <a:schemeClr val="tx1"/>
                </a:solidFill>
                <a:latin typeface="Arial" charset="0"/>
              </a:defRPr>
            </a:lvl1pPr>
            <a:lvl2pPr marL="742950" indent="-285750" eaLnBrk="0" hangingPunct="0">
              <a:defRPr sz="1600">
                <a:solidFill>
                  <a:schemeClr val="tx1"/>
                </a:solidFill>
                <a:latin typeface="Arial" charset="0"/>
              </a:defRPr>
            </a:lvl2pPr>
            <a:lvl3pPr marL="1143000" indent="-228600" eaLnBrk="0" hangingPunct="0">
              <a:defRPr sz="1600">
                <a:solidFill>
                  <a:schemeClr val="tx1"/>
                </a:solidFill>
                <a:latin typeface="Arial" charset="0"/>
              </a:defRPr>
            </a:lvl3pPr>
            <a:lvl4pPr marL="1600200" indent="-228600" eaLnBrk="0" hangingPunct="0">
              <a:defRPr sz="1600">
                <a:solidFill>
                  <a:schemeClr val="tx1"/>
                </a:solidFill>
                <a:latin typeface="Arial" charset="0"/>
              </a:defRPr>
            </a:lvl4pPr>
            <a:lvl5pPr marL="2057400" indent="-228600" eaLnBrk="0" hangingPunct="0">
              <a:defRPr sz="1600">
                <a:solidFill>
                  <a:schemeClr val="tx1"/>
                </a:solidFill>
                <a:latin typeface="Arial" charset="0"/>
              </a:defRPr>
            </a:lvl5pPr>
            <a:lvl6pPr marL="2514600" indent="-228600" eaLnBrk="0" fontAlgn="base" hangingPunct="0">
              <a:spcBef>
                <a:spcPct val="0"/>
              </a:spcBef>
              <a:spcAft>
                <a:spcPct val="0"/>
              </a:spcAft>
              <a:defRPr sz="1600">
                <a:solidFill>
                  <a:schemeClr val="tx1"/>
                </a:solidFill>
                <a:latin typeface="Arial" charset="0"/>
              </a:defRPr>
            </a:lvl6pPr>
            <a:lvl7pPr marL="2971800" indent="-228600" eaLnBrk="0" fontAlgn="base" hangingPunct="0">
              <a:spcBef>
                <a:spcPct val="0"/>
              </a:spcBef>
              <a:spcAft>
                <a:spcPct val="0"/>
              </a:spcAft>
              <a:defRPr sz="1600">
                <a:solidFill>
                  <a:schemeClr val="tx1"/>
                </a:solidFill>
                <a:latin typeface="Arial" charset="0"/>
              </a:defRPr>
            </a:lvl7pPr>
            <a:lvl8pPr marL="3429000" indent="-228600" eaLnBrk="0" fontAlgn="base" hangingPunct="0">
              <a:spcBef>
                <a:spcPct val="0"/>
              </a:spcBef>
              <a:spcAft>
                <a:spcPct val="0"/>
              </a:spcAft>
              <a:defRPr sz="1600">
                <a:solidFill>
                  <a:schemeClr val="tx1"/>
                </a:solidFill>
                <a:latin typeface="Arial" charset="0"/>
              </a:defRPr>
            </a:lvl8pPr>
            <a:lvl9pPr marL="3886200" indent="-228600" eaLnBrk="0" fontAlgn="base" hangingPunct="0">
              <a:spcBef>
                <a:spcPct val="0"/>
              </a:spcBef>
              <a:spcAft>
                <a:spcPct val="0"/>
              </a:spcAft>
              <a:defRPr sz="1600">
                <a:solidFill>
                  <a:schemeClr val="tx1"/>
                </a:solidFill>
                <a:latin typeface="Arial" charset="0"/>
              </a:defRPr>
            </a:lvl9pPr>
          </a:lstStyle>
          <a:p>
            <a:pPr marL="0" indent="0" algn="ctr" rtl="1" eaLnBrk="1" hangingPunct="1">
              <a:lnSpc>
                <a:spcPct val="150000"/>
              </a:lnSpc>
              <a:spcBef>
                <a:spcPts val="575"/>
              </a:spcBef>
              <a:buClr>
                <a:schemeClr val="accent1"/>
              </a:buClr>
              <a:buSzPct val="85000"/>
            </a:pPr>
            <a:r>
              <a:rPr lang="ar-SA" altLang="en-US" sz="2800" b="1" dirty="0">
                <a:solidFill>
                  <a:srgbClr val="C00000"/>
                </a:solidFill>
                <a:latin typeface="Perpetua" pitchFamily="18" charset="0"/>
              </a:rPr>
              <a:t>سمي </a:t>
            </a:r>
            <a:r>
              <a:rPr lang="ar-SA" altLang="en-US" sz="2800" b="1" dirty="0" smtClean="0">
                <a:solidFill>
                  <a:srgbClr val="C00000"/>
                </a:solidFill>
                <a:latin typeface="Perpetua" pitchFamily="18" charset="0"/>
              </a:rPr>
              <a:t>الف</a:t>
            </a:r>
            <a:r>
              <a:rPr lang="ar-IQ" altLang="en-US" sz="2800" b="1" dirty="0" smtClean="0">
                <a:solidFill>
                  <a:srgbClr val="C00000"/>
                </a:solidFill>
                <a:latin typeface="Perpetua" pitchFamily="18" charset="0"/>
              </a:rPr>
              <a:t>اي</a:t>
            </a:r>
            <a:r>
              <a:rPr lang="ar-SA" altLang="en-US" sz="2800" b="1" dirty="0" smtClean="0">
                <a:solidFill>
                  <a:srgbClr val="C00000"/>
                </a:solidFill>
                <a:latin typeface="Perpetua" pitchFamily="18" charset="0"/>
              </a:rPr>
              <a:t>روس</a:t>
            </a:r>
            <a:r>
              <a:rPr lang="en-US" altLang="en-US" sz="2800" b="1" dirty="0" smtClean="0">
                <a:solidFill>
                  <a:srgbClr val="C00000"/>
                </a:solidFill>
                <a:latin typeface="Perpetua" pitchFamily="18" charset="0"/>
              </a:rPr>
              <a:t> (Virus</a:t>
            </a:r>
            <a:r>
              <a:rPr lang="en-US" altLang="en-US" sz="2800" b="1" dirty="0">
                <a:solidFill>
                  <a:srgbClr val="C00000"/>
                </a:solidFill>
                <a:latin typeface="Perpetua" pitchFamily="18" charset="0"/>
              </a:rPr>
              <a:t>) </a:t>
            </a:r>
            <a:r>
              <a:rPr lang="ar-SA" altLang="en-US" sz="2800" b="1" dirty="0">
                <a:solidFill>
                  <a:srgbClr val="C00000"/>
                </a:solidFill>
                <a:latin typeface="Perpetua" pitchFamily="18" charset="0"/>
              </a:rPr>
              <a:t>بهذا الاسم لأنها تشبه تلك الكائنات الحية المتطفلة في صفتين رئيسيتين</a:t>
            </a:r>
            <a:r>
              <a:rPr lang="ar-SA" altLang="en-US" sz="2800" dirty="0">
                <a:latin typeface="Perpetua" pitchFamily="18" charset="0"/>
              </a:rPr>
              <a:t>:</a:t>
            </a:r>
          </a:p>
          <a:p>
            <a:pPr marL="0" indent="0" algn="ctr" rtl="1" eaLnBrk="1" hangingPunct="1">
              <a:lnSpc>
                <a:spcPct val="150000"/>
              </a:lnSpc>
              <a:spcBef>
                <a:spcPts val="575"/>
              </a:spcBef>
              <a:buClr>
                <a:schemeClr val="accent1"/>
              </a:buClr>
              <a:buSzPct val="85000"/>
            </a:pPr>
            <a:r>
              <a:rPr lang="ar-SA" altLang="en-US" sz="2800" dirty="0">
                <a:latin typeface="Perpetua" pitchFamily="18" charset="0"/>
              </a:rPr>
              <a:t>1. الفيروسات دائماً تتستر خلف ملف آخر، ولكنها تأخذ زمام السيطرة على البرنامج المصاب. بحيث أنه حين يتم تشغيل البرنامج المصاب، يتم تشغيل الفيروس أيضا.</a:t>
            </a:r>
          </a:p>
          <a:p>
            <a:pPr marL="0" indent="0" algn="ctr" rtl="1" eaLnBrk="1" hangingPunct="1">
              <a:lnSpc>
                <a:spcPct val="150000"/>
              </a:lnSpc>
              <a:spcBef>
                <a:spcPts val="575"/>
              </a:spcBef>
              <a:buClr>
                <a:schemeClr val="accent1"/>
              </a:buClr>
              <a:buSzPct val="85000"/>
            </a:pPr>
            <a:r>
              <a:rPr lang="ar-SA" altLang="en-US" sz="2800" dirty="0">
                <a:latin typeface="Perpetua" pitchFamily="18" charset="0"/>
              </a:rPr>
              <a:t>2. تتواجد الفيروسات في مكان أساسي في الحاسب كالذاكرة مثلا وتصيب أي ملف يشغل في أثناء وجودها بالذاكرة مما يزيد عدد الملفات المصابة كلما طال وقت اكتشاف الفيروس.</a:t>
            </a:r>
          </a:p>
          <a:p>
            <a:pPr marL="0" indent="0" algn="ctr" rtl="1" eaLnBrk="1" hangingPunct="1">
              <a:lnSpc>
                <a:spcPct val="150000"/>
              </a:lnSpc>
              <a:spcBef>
                <a:spcPts val="575"/>
              </a:spcBef>
              <a:buClr>
                <a:schemeClr val="accent1"/>
              </a:buClr>
              <a:buSzPct val="85000"/>
            </a:pPr>
            <a:endParaRPr lang="ar-SA" altLang="en-US" sz="2800" dirty="0">
              <a:latin typeface="Perpetua" pitchFamily="18" charset="0"/>
            </a:endParaRPr>
          </a:p>
        </p:txBody>
      </p:sp>
    </p:spTree>
    <p:extLst>
      <p:ext uri="{BB962C8B-B14F-4D97-AF65-F5344CB8AC3E}">
        <p14:creationId xmlns:p14="http://schemas.microsoft.com/office/powerpoint/2010/main" val="1054671474"/>
      </p:ext>
    </p:extLst>
  </p:cSld>
  <p:clrMapOvr>
    <a:masterClrMapping/>
  </p:clrMapOvr>
  <p:transition spd="slow">
    <p:randomBar dir="vert"/>
  </p:transition>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riel">
  <a:themeElements>
    <a:clrScheme name="Oriel">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Oriel">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iel">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846</TotalTime>
  <Words>615</Words>
  <Application>Microsoft Office PowerPoint</Application>
  <PresentationFormat>On-screen Show (4:3)</PresentationFormat>
  <Paragraphs>133</Paragraphs>
  <Slides>18</Slides>
  <Notes>4</Notes>
  <HiddenSlides>0</HiddenSlides>
  <MMClips>0</MMClips>
  <ScaleCrop>false</ScaleCrop>
  <HeadingPairs>
    <vt:vector size="4" baseType="variant">
      <vt:variant>
        <vt:lpstr>Theme</vt:lpstr>
      </vt:variant>
      <vt:variant>
        <vt:i4>1</vt:i4>
      </vt:variant>
      <vt:variant>
        <vt:lpstr>Slide Titles</vt:lpstr>
      </vt:variant>
      <vt:variant>
        <vt:i4>18</vt:i4>
      </vt:variant>
    </vt:vector>
  </HeadingPairs>
  <TitlesOfParts>
    <vt:vector size="19" baseType="lpstr">
      <vt:lpstr>Oriel</vt:lpstr>
      <vt:lpstr>PowerPoint Presentation</vt:lpstr>
      <vt:lpstr>وصف المحاضرة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seham</dc:creator>
  <cp:lastModifiedBy>Maher</cp:lastModifiedBy>
  <cp:revision>76</cp:revision>
  <dcterms:created xsi:type="dcterms:W3CDTF">2017-02-19T12:16:38Z</dcterms:created>
  <dcterms:modified xsi:type="dcterms:W3CDTF">2025-02-05T07:29:29Z</dcterms:modified>
</cp:coreProperties>
</file>