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4630400" cy="8229600"/>
  <p:notesSz cx="8229600" cy="14630400"/>
  <p:embeddedFontLs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Alice" charset="0"/>
      <p:regular r:id="rId17"/>
    </p:embeddedFont>
    <p:embeddedFont>
      <p:font typeface="Lora" charset="0"/>
      <p:regular r:id="rId18"/>
    </p:embeddedFont>
  </p:embeddedFontLst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8" d="100"/>
          <a:sy n="68" d="100"/>
        </p:scale>
        <p:origin x="-276" y="-3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664075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3567112" cy="73183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450462-9481-4E2B-BFB7-2DE0653E1FBA}" type="datetimeFigureOut">
              <a:rPr lang="ar-IQ" smtClean="0"/>
              <a:t>28/07/1446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664075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13896975"/>
            <a:ext cx="3567112" cy="7302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29BAB20-A005-4FB8-9134-F86B101C0CD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69140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42" y="319991"/>
            <a:ext cx="271303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4893" y="3544666"/>
            <a:ext cx="7343336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b="1" dirty="0">
                <a:solidFill>
                  <a:schemeClr val="tx2">
                    <a:lumMod val="75000"/>
                  </a:schemeClr>
                </a:solidFill>
              </a:rPr>
              <a:t>كلية العلوم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ar-IQ" sz="3600" b="1" dirty="0">
                <a:solidFill>
                  <a:schemeClr val="tx2">
                    <a:lumMod val="75000"/>
                  </a:schemeClr>
                </a:solidFill>
              </a:rPr>
              <a:t>قسم الكيمياء </a:t>
            </a:r>
            <a:r>
              <a:rPr lang="ar-IQ" sz="3600" b="1" dirty="0" smtClean="0">
                <a:solidFill>
                  <a:schemeClr val="tx2">
                    <a:lumMod val="75000"/>
                  </a:schemeClr>
                </a:solidFill>
              </a:rPr>
              <a:t>الحياتية</a:t>
            </a:r>
          </a:p>
          <a:p>
            <a:pPr algn="ctr"/>
            <a:r>
              <a:rPr lang="ar-IQ" sz="3600" b="1" dirty="0" smtClean="0">
                <a:solidFill>
                  <a:schemeClr val="tx2">
                    <a:lumMod val="75000"/>
                  </a:schemeClr>
                </a:solidFill>
              </a:rPr>
              <a:t>المرحلة الثانية</a:t>
            </a:r>
            <a:endParaRPr lang="ar-IQ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3600" b="1" kern="0" spc="-133" dirty="0" err="1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ربط</a:t>
            </a:r>
            <a:r>
              <a:rPr lang="en-US" sz="3600" b="1" kern="0" spc="-133" dirty="0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</a:t>
            </a:r>
            <a:r>
              <a:rPr lang="en-US" sz="3600" b="1" kern="0" spc="-133" dirty="0" err="1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شبكة</a:t>
            </a:r>
            <a:r>
              <a:rPr lang="en-US" sz="3600" b="1" kern="0" spc="-133" dirty="0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  LAN (Local Area Network)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ar-IQ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6087" y="6205120"/>
            <a:ext cx="98614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b="1" kern="0" spc="-133" dirty="0">
                <a:solidFill>
                  <a:srgbClr val="002060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م.د ميثم نبيل مقداد        م. نرجس جاسم عماره</a:t>
            </a:r>
          </a:p>
        </p:txBody>
      </p:sp>
    </p:spTree>
    <p:extLst>
      <p:ext uri="{BB962C8B-B14F-4D97-AF65-F5344CB8AC3E}">
        <p14:creationId xmlns:p14="http://schemas.microsoft.com/office/powerpoint/2010/main" val="2673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79621" y="32274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الخاتمة والنتائج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763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من خلال خطوات الإعداد الصحيحة، يمكن إنشاء شبكة LAN فعالة، تُحسّن من التواصل والعمل الجماعي بين الأفراد.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5422" y="2872978"/>
            <a:ext cx="8440615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ربط شبكة LAN (Local Area Network)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30698"/>
            <a:ext cx="7556421" cy="1573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تُعد شبكة LAN من التقنيات الأساسية في عالم الاتصالات، وتُمكن الأفراد من مشاركة الموارد وزيادة الإنتاجية.</a:t>
            </a:r>
            <a:endParaRPr lang="en-US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29028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مفهوم شبكة LAN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4203263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شبكة محلية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تُربط أجهزة كمبيوتر وأجهزة أخرى في مكان واحد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008995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مشاركة موارد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طباعة، تخزين، إنترنت، مشاركة ملفات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218694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أهمية شبكة LAN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3439775" y="3491032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377726" y="34910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زيادة الإنتاجية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171748" y="3981450"/>
            <a:ext cx="304121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مشاركة الموارد، تبادل المعلومات، التعاون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9548098" y="3491032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6486049" y="34910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التوفير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280071" y="3981450"/>
            <a:ext cx="304121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تخفيض تكلفة المعدات، توفير الوقت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3439775" y="5189220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10377726" y="51892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الاستقرار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280190" y="5679638"/>
            <a:ext cx="69327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سهولة إدارة الشبكة، أمان أفضل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418433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مكونات شبكة LAN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635" y="523327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001375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أجهزة الكمبيوتر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0831116" y="6517481"/>
            <a:ext cx="30054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أجهزة متصلة بالشبكة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3978" y="523327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55719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موجه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485340" y="6517481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لربط شبكة LAN بـ إنترنت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8203" y="523327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09943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مفتاح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4139565" y="6517481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لربط الأجهزة داخل الشبكة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2428" y="5233273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4168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كابلات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93790" y="6517481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لإرسال البيانات بين الأجهزة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2110" y="609600"/>
            <a:ext cx="5542359" cy="692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خطوات إعداد شبكة LAN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7299960" y="1745694"/>
            <a:ext cx="30480" cy="5874901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4" name="Shape 2"/>
          <p:cNvSpPr/>
          <p:nvPr/>
        </p:nvSpPr>
        <p:spPr>
          <a:xfrm>
            <a:off x="7534096" y="2229088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5" name="Shape 3"/>
          <p:cNvSpPr/>
          <p:nvPr/>
        </p:nvSpPr>
        <p:spPr>
          <a:xfrm>
            <a:off x="7065824" y="1995011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6" name="Text 4"/>
          <p:cNvSpPr/>
          <p:nvPr/>
        </p:nvSpPr>
        <p:spPr>
          <a:xfrm>
            <a:off x="7244060" y="2078117"/>
            <a:ext cx="142280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534519" y="1967389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اختيار بنية الشبكة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320373" y="3337560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9" name="Shape 7"/>
          <p:cNvSpPr/>
          <p:nvPr/>
        </p:nvSpPr>
        <p:spPr>
          <a:xfrm>
            <a:off x="7065824" y="3103483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0" name="Text 8"/>
          <p:cNvSpPr/>
          <p:nvPr/>
        </p:nvSpPr>
        <p:spPr>
          <a:xfrm>
            <a:off x="7233583" y="3186589"/>
            <a:ext cx="163235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775930" y="3075861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إعداد البنية التحتية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534096" y="4335185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13" name="Shape 11"/>
          <p:cNvSpPr/>
          <p:nvPr/>
        </p:nvSpPr>
        <p:spPr>
          <a:xfrm>
            <a:off x="7065824" y="4101108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4" name="Text 12"/>
          <p:cNvSpPr/>
          <p:nvPr/>
        </p:nvSpPr>
        <p:spPr>
          <a:xfrm>
            <a:off x="7234297" y="4184213"/>
            <a:ext cx="161925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534519" y="4073485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تثبيت برامج الشبكة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320373" y="5332809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17" name="Shape 15"/>
          <p:cNvSpPr/>
          <p:nvPr/>
        </p:nvSpPr>
        <p:spPr>
          <a:xfrm>
            <a:off x="7065824" y="5098733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8" name="Text 16"/>
          <p:cNvSpPr/>
          <p:nvPr/>
        </p:nvSpPr>
        <p:spPr>
          <a:xfrm>
            <a:off x="7232749" y="5181838"/>
            <a:ext cx="164902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4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775930" y="5071110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تكوين إعدادات الشبكة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534096" y="6330434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21" name="Shape 19"/>
          <p:cNvSpPr/>
          <p:nvPr/>
        </p:nvSpPr>
        <p:spPr>
          <a:xfrm>
            <a:off x="7065824" y="6096357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22" name="Text 20"/>
          <p:cNvSpPr/>
          <p:nvPr/>
        </p:nvSpPr>
        <p:spPr>
          <a:xfrm>
            <a:off x="7234535" y="6179463"/>
            <a:ext cx="161330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5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8534519" y="6068735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اختبار وتصحيح الأخطاء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28882" y="868561"/>
            <a:ext cx="682132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إعداد البنية التحتية لشبكة LAN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140" y="1917502"/>
            <a:ext cx="1134070" cy="181451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040743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كابلات الشبكة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تحديد نوع الكابلات وطريقة التركيب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6140" y="3732014"/>
            <a:ext cx="1134070" cy="181451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40743" y="39588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الموجهات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93790" y="444924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اختيار موجه مناسب للشبكة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6140" y="5546527"/>
            <a:ext cx="1134070" cy="181451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040743" y="57733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مفاتيح الشبكة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93790" y="62637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تحديد نوع وعدد مفاتيح الشبكة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16003" y="1516499"/>
            <a:ext cx="77206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إعداد الإعدادات التقنية لشبكة LAN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997" y="2678906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362" y="3267551"/>
            <a:ext cx="12132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091124" y="2905720"/>
            <a:ext cx="21820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تحديد عناوين IP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91124" y="3396139"/>
            <a:ext cx="218205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لكل جهاز متصل بالشبكة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850463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910" y="4042529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506432" y="4469249"/>
            <a:ext cx="13918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5427940" y="4269343"/>
            <a:ext cx="27691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تحديد بروتوكولات الشبكة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427940" y="4759762"/>
            <a:ext cx="27691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مثل TCP/IP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850463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7942" y="5406152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507028" y="5832872"/>
            <a:ext cx="13811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4688800" y="5632966"/>
            <a:ext cx="24323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إدارة أمان الشبكة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4688800" y="6123384"/>
            <a:ext cx="24323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كلمات السر وجدران الحماية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9725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التحقق من صحة وكفاءة شبكة LAN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742140" y="2768322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5128617" y="38001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اختبار سرعة الشبكة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742140" y="4290536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تحقق من سرعة نقل البيانات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2768322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180267" y="38001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اختبار اتصال الأجهزة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93790" y="4290536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تأكد من اتصال جميع الأجهزة بالشبكة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767965" y="5447228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3154442" y="64790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اختبار الأمان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767965" y="6969443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التأكد من عدم وجود ثغرات أمنية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263</Words>
  <Application>Microsoft Office PowerPoint</Application>
  <PresentationFormat>Custom</PresentationFormat>
  <Paragraphs>77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Alice</vt:lpstr>
      <vt:lpstr>Lora</vt:lpstr>
      <vt:lpstr>Overpass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ALFA</cp:lastModifiedBy>
  <cp:revision>2</cp:revision>
  <dcterms:created xsi:type="dcterms:W3CDTF">2025-01-27T19:30:52Z</dcterms:created>
  <dcterms:modified xsi:type="dcterms:W3CDTF">2025-01-27T19:35:18Z</dcterms:modified>
</cp:coreProperties>
</file>