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77" r:id="rId4"/>
    <p:sldId id="272" r:id="rId5"/>
    <p:sldId id="273" r:id="rId6"/>
    <p:sldId id="274" r:id="rId7"/>
    <p:sldId id="275" r:id="rId8"/>
    <p:sldId id="276" r:id="rId9"/>
    <p:sldId id="271" r:id="rId10"/>
    <p:sldId id="267" r:id="rId11"/>
    <p:sldId id="265" r:id="rId12"/>
    <p:sldId id="269" r:id="rId13"/>
    <p:sldId id="268" r:id="rId14"/>
    <p:sldId id="264" r:id="rId15"/>
    <p:sldId id="266" r:id="rId16"/>
    <p:sldId id="257" r:id="rId17"/>
    <p:sldId id="258" r:id="rId18"/>
    <p:sldId id="259" r:id="rId19"/>
    <p:sldId id="260" r:id="rId20"/>
    <p:sldId id="261" r:id="rId21"/>
    <p:sldId id="262" r:id="rId22"/>
    <p:sldId id="26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420" y="3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EFEE068-41AA-41AF-AF75-417B81094729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8A80195-B431-4634-BE2B-F003E514888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648892"/>
            <a:ext cx="7772400" cy="1780108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r>
              <a:rPr lang="ar-IQ" b="1" dirty="0" smtClean="0">
                <a:solidFill>
                  <a:srgbClr val="FFFF00"/>
                </a:solidFill>
                <a:cs typeface="PT Bold Heading" pitchFamily="2" charset="-78"/>
              </a:rPr>
              <a:t>التتابع او البريد</a:t>
            </a:r>
            <a:endParaRPr lang="en-US" b="1" dirty="0">
              <a:cs typeface="PT Bold Heading" pitchFamily="2" charset="-78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0668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ar-IQ" sz="3200" b="1" dirty="0" err="1" smtClean="0">
                <a:solidFill>
                  <a:srgbClr val="FF0000"/>
                </a:solidFill>
                <a:cs typeface="PT Bold Heading" pitchFamily="2" charset="-78"/>
              </a:rPr>
              <a:t>ا.د</a:t>
            </a:r>
            <a:r>
              <a:rPr lang="ar-IQ" sz="3200" b="1" dirty="0" smtClean="0">
                <a:solidFill>
                  <a:srgbClr val="FF0000"/>
                </a:solidFill>
                <a:cs typeface="PT Bold Heading" pitchFamily="2" charset="-78"/>
              </a:rPr>
              <a:t>. سعد العالم     </a:t>
            </a:r>
            <a:r>
              <a:rPr lang="ar-IQ" sz="3200" b="1" dirty="0" err="1" smtClean="0">
                <a:solidFill>
                  <a:srgbClr val="FF0000"/>
                </a:solidFill>
                <a:cs typeface="PT Bold Heading" pitchFamily="2" charset="-78"/>
              </a:rPr>
              <a:t>م.م</a:t>
            </a:r>
            <a:r>
              <a:rPr lang="ar-IQ" sz="3200" b="1" dirty="0" smtClean="0">
                <a:solidFill>
                  <a:srgbClr val="FF0000"/>
                </a:solidFill>
                <a:cs typeface="PT Bold Heading" pitchFamily="2" charset="-78"/>
              </a:rPr>
              <a:t>. محمود الجبوري</a:t>
            </a:r>
          </a:p>
          <a:p>
            <a:endParaRPr lang="ar-IQ" b="1" dirty="0" smtClean="0">
              <a:solidFill>
                <a:srgbClr val="FF0000"/>
              </a:solidFill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7461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0"/>
            <a:ext cx="8991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0233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5000"/>
            <a:ext cx="8991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197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0200"/>
            <a:ext cx="89916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3674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52600"/>
            <a:ext cx="89916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64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90600"/>
            <a:ext cx="8915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403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87630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487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822267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5062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3" y="381000"/>
            <a:ext cx="8898467" cy="6137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067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04800"/>
            <a:ext cx="9067801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092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9916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095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9154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470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8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44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04800"/>
            <a:ext cx="89916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269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916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169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-303211"/>
            <a:ext cx="7086600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75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قسم التربية البدنية بالشقيقة - سباق التتابع بجميع مراحلها سباقات التتابع هى  احدى سباقات المضمار التى تتطلب جهد فردى كبير وكذلك عمل جماعى حيث يؤدى  السباق فريق مكون من أربعه لاعبين ويطل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381001"/>
            <a:ext cx="8988424" cy="640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929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37" y="557452"/>
            <a:ext cx="8106364" cy="607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25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9744"/>
            <a:ext cx="7471301" cy="606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1361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41" y="990600"/>
            <a:ext cx="7864218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56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57" y="533400"/>
            <a:ext cx="827457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104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9154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8416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شكل موجة">
  <a:themeElements>
    <a:clrScheme name="شكل موجة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شكل موجة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كل موجة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636</TotalTime>
  <Words>11</Words>
  <Application>Microsoft Office PowerPoint</Application>
  <PresentationFormat>عرض على الشاشة (3:4)‏</PresentationFormat>
  <Paragraphs>2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شكل موجة</vt:lpstr>
      <vt:lpstr>التتابع او البريد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Ahmed-Under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التتابع او البريد</dc:title>
  <dc:creator>ALFA</dc:creator>
  <cp:lastModifiedBy>ALFA</cp:lastModifiedBy>
  <cp:revision>10</cp:revision>
  <dcterms:created xsi:type="dcterms:W3CDTF">2024-01-12T12:06:24Z</dcterms:created>
  <dcterms:modified xsi:type="dcterms:W3CDTF">2024-01-14T15:50:37Z</dcterms:modified>
</cp:coreProperties>
</file>