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52" y="6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2/2/2025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Class: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3</a:t>
            </a:r>
            <a:r>
              <a:rPr lang="en-US" sz="2400" baseline="30000" dirty="0"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th</a:t>
            </a: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Subject: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P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hysiology</a:t>
            </a:r>
            <a:r>
              <a:rPr lang="ar-IQ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II</a:t>
            </a:r>
            <a:endParaRPr lang="ar-IQ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Lecturer: </a:t>
            </a:r>
            <a:r>
              <a:rPr lang="sv-SE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M.SC. ZAINAB  SATTAR JABBAR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+mj-cs"/>
              </a:rPr>
              <a:t> term – Lect. 1: Blood Physiology</a:t>
            </a:r>
          </a:p>
          <a:p>
            <a:pPr algn="ctr">
              <a:spcAft>
                <a:spcPts val="800"/>
              </a:spcAft>
            </a:pP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zainab.sattar.jabbar@uomus.edu.iq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17469</TotalTime>
  <Words>44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Euphemia</vt:lpstr>
      <vt:lpstr>Franklin Gothic Medium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zainab.sattar.jabbar@uomus.edu.iq</cp:lastModifiedBy>
  <cp:revision>245</cp:revision>
  <cp:lastPrinted>2022-10-07T10:41:38Z</cp:lastPrinted>
  <dcterms:created xsi:type="dcterms:W3CDTF">2022-10-06T20:58:31Z</dcterms:created>
  <dcterms:modified xsi:type="dcterms:W3CDTF">2025-02-02T07:36:45Z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