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79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755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76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14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3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80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86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525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591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0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8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8F2DA-E312-498F-B00B-DAFDC65F1527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82C9E-3D77-4E71-AAFD-82903A011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7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1903287"/>
            <a:ext cx="62646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Third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6)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What’s it like?, comparative and superlative adjectives.</a:t>
            </a:r>
            <a:endParaRPr lang="en-US" sz="24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624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92280" y="6458380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</a:p>
        </p:txBody>
      </p:sp>
    </p:spTree>
    <p:extLst>
      <p:ext uri="{BB962C8B-B14F-4D97-AF65-F5344CB8AC3E}">
        <p14:creationId xmlns:p14="http://schemas.microsoft.com/office/powerpoint/2010/main" val="1694292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443841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What’s It Like?, Comparative and Superlative Adjectives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In English, we often use the question “What’s it like?” to ask for a description of something. This question helps us understand the appearance, qualities, or characteristics of a person, place, or thing.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-What’s your new job like? → (It’s interesting and challenging.)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-What’s the weather like today? → (It’s cold and windy.)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525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268760"/>
            <a:ext cx="84249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Comparative and Superlative Adjectives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1. Comparative Adjectives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(Used for Comparing Two Things)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Comparative adjectives help us compare two people, places, or things. We usually add “-</a:t>
            </a:r>
            <a:r>
              <a:rPr lang="en-US" sz="3200" dirty="0" err="1" smtClean="0">
                <a:latin typeface="Arabic Typesetting" pitchFamily="66" charset="-78"/>
                <a:cs typeface="Arabic Typesetting" pitchFamily="66" charset="-78"/>
              </a:rPr>
              <a:t>er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” to short adjectives and use “more” before long adjectives.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5252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332656"/>
            <a:ext cx="89289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Forming Comparatives: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Short adjectives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small → smaller, fast → faster, old → older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Adjectives ending in -y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happy → happier, easy → easier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Long adjectives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expensive → more expensive, beautiful → more beautiful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-This hospital is bigger than the old one.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-Online learning is more effective than traditional classes.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5252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048" y="1916832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</a:t>
            </a: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Superlative Adjectives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(Used for Comparing Three or More Things)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Superlative adjectives show the highest or lowest degree of a quality. We usually add “-</a:t>
            </a:r>
            <a:r>
              <a:rPr lang="en-US" sz="3200" dirty="0" err="1" smtClean="0">
                <a:latin typeface="Arabic Typesetting" pitchFamily="66" charset="-78"/>
                <a:cs typeface="Arabic Typesetting" pitchFamily="66" charset="-78"/>
              </a:rPr>
              <a:t>est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” to short adjectives and use “most” before long adjectives.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5252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04664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Forming Superlatives: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Short adjectives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small → smallest, fast → fastest, old → oldest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Adjectives ending in -y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happy → happiest, easy → easiest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Long adjectives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expensive → most expensive, beautiful → most beautiful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-This is the best university in the country.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-That was the most interesting lecture I’ve ever attended.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525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89679"/>
            <a:ext cx="87849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Irregular Comparatives &amp; Superlatives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Some adjectives don’t follow the regular rules: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Good → better → best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-Bad → worse → worst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-Far → farther → farthest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5252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16632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Summary: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-“What’s it like?” asks for descriptions.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Comparative adjectives compare two things (bigger, more expensive).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-Superlative adjectives compare three or more things (biggest, most expensive).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-Some adjectives have irregular forms (good → better → best).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5252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996952"/>
            <a:ext cx="28777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66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8363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394</Words>
  <Application>Microsoft Office PowerPoint</Application>
  <PresentationFormat>On-screen Show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2</cp:revision>
  <dcterms:created xsi:type="dcterms:W3CDTF">2025-02-22T07:07:08Z</dcterms:created>
  <dcterms:modified xsi:type="dcterms:W3CDTF">2025-02-22T07:24:15Z</dcterms:modified>
</cp:coreProperties>
</file>