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2" r:id="rId2"/>
    <p:sldId id="276" r:id="rId3"/>
    <p:sldId id="263" r:id="rId4"/>
    <p:sldId id="258" r:id="rId5"/>
    <p:sldId id="269" r:id="rId6"/>
    <p:sldId id="286" r:id="rId7"/>
    <p:sldId id="287" r:id="rId8"/>
    <p:sldId id="288" r:id="rId9"/>
    <p:sldId id="289" r:id="rId10"/>
    <p:sldId id="271" r:id="rId11"/>
    <p:sldId id="260" r:id="rId12"/>
    <p:sldId id="290" r:id="rId13"/>
    <p:sldId id="274" r:id="rId14"/>
    <p:sldId id="277" r:id="rId15"/>
    <p:sldId id="278" r:id="rId16"/>
    <p:sldId id="279" r:id="rId17"/>
    <p:sldId id="283" r:id="rId18"/>
    <p:sldId id="282" r:id="rId19"/>
    <p:sldId id="280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48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1B05D-B61A-4EFE-8084-314BF43D0D71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B3630-26EC-476F-BBC7-47D4C1623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93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B3630-26EC-476F-BBC7-47D4C16233E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900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0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67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07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00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3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3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93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2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7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7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45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158B7-5D76-463F-B421-C881A4FEFF9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83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672" y="1837801"/>
            <a:ext cx="6264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Third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( 1 )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Grammar Essentials: Tenses, WH Questions, Parts of Speech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763" y="-171400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2715408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724"/>
            <a:ext cx="9144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Where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ar-IQ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a place.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Where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do you live? 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Where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is the book? 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4-When</a:t>
            </a:r>
            <a:endParaRPr lang="ar-IQ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time.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When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is your birthday? 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When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will the meeting start? 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99992" y="18864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5-Why</a:t>
            </a:r>
            <a:endParaRPr lang="en-US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IQ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reasons.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Examples:</a:t>
            </a:r>
            <a:endParaRPr lang="ar-IQ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Why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are you late? </a:t>
            </a: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Why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is he crying? </a:t>
            </a:r>
            <a:endParaRPr lang="ar-IQ" sz="32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55976" y="3212976"/>
            <a:ext cx="4572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6-How </a:t>
            </a:r>
            <a:endParaRPr lang="en-US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IQ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methods or conditions.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ar-IQ" sz="3200" dirty="0">
                <a:latin typeface="Arabic Typesetting" pitchFamily="66" charset="-78"/>
                <a:cs typeface="Arabic Typesetting" pitchFamily="66" charset="-78"/>
              </a:rPr>
              <a:t>: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How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are you? </a:t>
            </a: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How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did you solve the problem? </a:t>
            </a:r>
            <a:endParaRPr lang="ar-IQ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2504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151"/>
            <a:ext cx="91440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Other WH Forms 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Which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solidFill>
                <a:schemeClr val="accent1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Use: To ask about a choice between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options.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Which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color do you like? 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Which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is your favorite book? 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2-Whose</a:t>
            </a:r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Use: To ask about possession.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Whose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bag is this?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Whose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turn is it? 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19914" y="83671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3-What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time</a:t>
            </a:r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solidFill>
                <a:schemeClr val="accent1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Use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: To ask about a specific time.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Examples </a:t>
            </a:r>
          </a:p>
          <a:p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What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time is the meeting?</a:t>
            </a:r>
            <a:endParaRPr lang="ar-IQ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What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time does the train leave? </a:t>
            </a:r>
            <a:endParaRPr lang="ar-IQ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6531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6712"/>
            <a:ext cx="5487739" cy="5487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444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4111"/>
            <a:ext cx="90364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Parts of Speech </a:t>
            </a:r>
            <a:r>
              <a:rPr lang="ar-IQ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أجزاء الكلام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Parts of speech refer to the categories that words belong to, based on their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operate in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 sentence. There are 8 main parts of speech in English.</a:t>
            </a:r>
          </a:p>
          <a:p>
            <a:endParaRPr lang="en-US" sz="3200" b="1" dirty="0" smtClean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1-Noun</a:t>
            </a:r>
            <a:endParaRPr lang="ar-IQ" sz="3200" b="1" dirty="0" smtClean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Definition </a:t>
            </a:r>
            <a:r>
              <a:rPr lang="ar-IQ" sz="3200" dirty="0" smtClean="0"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 noun is a word that names a person, place, thing, or idea.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Person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teacher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Place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park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Thing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book 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Idea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freedom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 Sentence:</a:t>
            </a:r>
            <a:r>
              <a:rPr lang="ar-IQ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The book is open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ar-IQ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8598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56" y="37465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Pronoun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 : A pronoun is a word that replaces a noun to avoid repetition.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I, he, she, it, we, they, you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Sara is kind. She helps everyone. 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3-Verb</a:t>
            </a:r>
            <a:endParaRPr lang="ar-IQ" sz="28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Definition: A verb shows an action, or occurrence.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Action: run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Occurrence: happen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She writes a letter. 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7117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260648"/>
            <a:ext cx="84249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4. Adjective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Definition: An adjective describes or modifies a noun or pronoun.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Big, beautiful, interesting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The tall man is my teacher. </a:t>
            </a:r>
          </a:p>
          <a:p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5-Adverb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Definition: An adverb modifies a verb, adjective, or another adverb. It tells how, when, where, or to what extent.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Quickly, yesterday, very</a:t>
            </a:r>
            <a:endParaRPr lang="ar-IQ" sz="2800" dirty="0" smtClean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She speaks softly. 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He went to the super market yesterday.          She is very polite.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0951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036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6.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Definition: A preposition shows the relationship between a noun (or pronoun) and other words in a sentence.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In, on, at, under</a:t>
            </a:r>
            <a:endParaRPr lang="ar-IQ" sz="2800" dirty="0" smtClean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The book is on the table. 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7-Conjunction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Definition: A conjunction connects words, phrases, or clauses.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And, but, because</a:t>
            </a:r>
            <a:endParaRPr lang="ar-IQ" sz="2800" dirty="0" smtClean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I like tea and coffee. 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6555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825" y="188640"/>
            <a:ext cx="896448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Exercise </a:t>
            </a:r>
            <a:endParaRPr lang="ar-IQ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Once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upon a time, there was a kind girl named Sarah. She lived in a small house near the forest. Sarah loved her cat, Misty, who always purred happily when Sarah hugged her.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One sunny morning, Sarah decided to take Misty to the park. She walked slowly and enjoyed the fresh air. Misty ran beside her playfully.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At the park, Sarah saw a boy and a girl playing with a ball. They invited her to join, so Sarah played while Misty rested under a tree.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At the end of the day, Sarah and Misty returned home, feeling tired but happy.</a:t>
            </a:r>
          </a:p>
        </p:txBody>
      </p:sp>
    </p:spTree>
    <p:extLst>
      <p:ext uri="{BB962C8B-B14F-4D97-AF65-F5344CB8AC3E}">
        <p14:creationId xmlns:p14="http://schemas.microsoft.com/office/powerpoint/2010/main" val="2088437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335846"/>
            <a:ext cx="89289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Once upon a time, there was a kind girl named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Sarah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 She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lived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in a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small house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near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the forest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 Sarah loved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her cat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pronoun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), Misty, who always purred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happily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when Sarah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hugged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her.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One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sunny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morning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), Sarah decided to take Misty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to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the park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 She </a:t>
            </a:r>
            <a:r>
              <a:rPr lang="en-US" sz="2800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walked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slowly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and enjoyed the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fresh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air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 Misty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ran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beside her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playfully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At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the park, Sarah saw a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boy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and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a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girl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playing with a ball. They invited her to join,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so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Sarah played while Misty rested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under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a tree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At the end of the day, Sarah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and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Misty returned home,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feeling tired but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happy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88940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7300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Summary Table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Part of Speech: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Names a person, place, thing, or idea cat.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Pronoun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Replaces a noun.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Shows action, state, or occurrence run.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Describes a noun or pronoun tall.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Adverb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Modifies a verb, adjective, or adverb quickly.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Shows relationship between words.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Connects words, phrases, or clauses.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935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268760"/>
            <a:ext cx="64807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What Are Tenses?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Definition: Tenses indicate the time of an action.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There are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hree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main categories: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1.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Past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(Actions that happened before now)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2.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Present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(Actions happening now or regularly)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3.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Future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(Actions that will happen later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1554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1800" y="2814465"/>
            <a:ext cx="3199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latin typeface="Andalus" pitchFamily="18" charset="-78"/>
                <a:cs typeface="Andalus" pitchFamily="18" charset="-78"/>
              </a:rPr>
              <a:t>T</a:t>
            </a:r>
            <a:r>
              <a:rPr lang="en-US" sz="5400" dirty="0" smtClean="0">
                <a:latin typeface="Andalus" pitchFamily="18" charset="-78"/>
                <a:cs typeface="Andalus" pitchFamily="18" charset="-78"/>
              </a:rPr>
              <a:t>hank you</a:t>
            </a:r>
            <a:endParaRPr lang="en-US" sz="5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1343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364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1.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Past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simple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Use: To describe actions or events that started and finished in the past.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Form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Regular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Verbs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)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Add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to the verb. (walk → walked)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ctr"/>
            <a:r>
              <a:rPr lang="en-US" sz="28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regular verb (</a:t>
            </a:r>
            <a:r>
              <a:rPr lang="en-US" sz="2800" b="1" dirty="0" err="1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28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) + object + comp</a:t>
            </a:r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Examples 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I visit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Paris last year. 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She finish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her homework. 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Irregular Verbs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verb changes form. (go → went)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irregular verb + object + comp</a:t>
            </a:r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/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went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to the store last night.</a:t>
            </a:r>
          </a:p>
          <a:p>
            <a:pPr algn="ctr"/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91672" y="5657671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Signs of past simple: Yesterday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, last week, two years ago, in 1999.</a:t>
            </a:r>
          </a:p>
        </p:txBody>
      </p:sp>
    </p:spTree>
    <p:extLst>
      <p:ext uri="{BB962C8B-B14F-4D97-AF65-F5344CB8AC3E}">
        <p14:creationId xmlns:p14="http://schemas.microsoft.com/office/powerpoint/2010/main" val="608674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0"/>
            <a:ext cx="9001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2-The Present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Tense</a:t>
            </a:r>
            <a:endParaRPr lang="ar-IQ" sz="24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IQ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present tense is used to describe actions, events, or situations happening now, regularly, or as general facts. 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Present Simple</a:t>
            </a:r>
            <a:endParaRPr lang="ar-IQ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Use: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To describe habitual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actions</a:t>
            </a:r>
            <a:endParaRPr lang="ar-IQ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To express general truths or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facts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To talk about schedules   </a:t>
            </a:r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Form:</a:t>
            </a:r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base verb + comp.</a:t>
            </a:r>
            <a:endParaRPr lang="ar-IQ" sz="24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I go to school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every day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he sun rises in the east. 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She plays the piano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often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ar-IQ" sz="2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0175" y="4998367"/>
            <a:ext cx="61574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Singular subject:</a:t>
            </a:r>
            <a:r>
              <a:rPr lang="ar-IQ" dirty="0" smtClean="0">
                <a:solidFill>
                  <a:srgbClr val="0070C0"/>
                </a:solidFill>
              </a:rPr>
              <a:t>:                                                                    </a:t>
            </a:r>
            <a:endParaRPr lang="ar-IQ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Plural subject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p.s. if the subject is singular we use third person singular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ar-IQ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11802" y="5229200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(they, we, you, I)</a:t>
            </a:r>
          </a:p>
        </p:txBody>
      </p:sp>
      <p:sp>
        <p:nvSpPr>
          <p:cNvPr id="8" name="Rectangle 7"/>
          <p:cNvSpPr/>
          <p:nvPr/>
        </p:nvSpPr>
        <p:spPr>
          <a:xfrm>
            <a:off x="6528614" y="4998367"/>
            <a:ext cx="1176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(he, she, it)</a:t>
            </a:r>
          </a:p>
        </p:txBody>
      </p:sp>
      <p:sp>
        <p:nvSpPr>
          <p:cNvPr id="9" name="Rectangle 8"/>
          <p:cNvSpPr/>
          <p:nvPr/>
        </p:nvSpPr>
        <p:spPr>
          <a:xfrm>
            <a:off x="4169436" y="6396335"/>
            <a:ext cx="5238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Signs of present tense:  always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, often, every day </a:t>
            </a:r>
            <a:r>
              <a:rPr lang="ar-IQ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             </a:t>
            </a:r>
            <a:endParaRPr lang="en-US" sz="24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780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79653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3-The Future Tense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The future tense is used to talk about actions or events that will happen after the present time.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Future Simple </a:t>
            </a:r>
            <a:endParaRPr lang="en-US" sz="28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Use: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To describe decisions made at the moment of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speaking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To talk about predictions. 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To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express promises, offers, or future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facts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 smtClean="0">
                <a:latin typeface="Arabic Typesetting" pitchFamily="66" charset="-78"/>
                <a:cs typeface="Arabic Typesetting" pitchFamily="66" charset="-78"/>
              </a:rPr>
              <a:t>Form</a:t>
            </a:r>
            <a:endParaRPr lang="ar-IQ" sz="28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</a:t>
            </a:r>
            <a:r>
              <a:rPr lang="ar-IQ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+ </a:t>
            </a:r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will + base verb</a:t>
            </a:r>
            <a:r>
              <a:rPr lang="ar-IQ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sz="28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I will call you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tomorrow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It will rain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soon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ar-IQ" sz="28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99992" y="6165304"/>
            <a:ext cx="38876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Future simple tense signs: tomorrow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,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soon</a:t>
            </a:r>
            <a:endParaRPr lang="en-US" sz="24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9111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096250" cy="45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39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123950"/>
            <a:ext cx="8024440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4462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You can not answer with yes or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no,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When someone asks you a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question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using </a:t>
            </a:r>
            <a:r>
              <a:rPr lang="en-US" sz="2400" dirty="0" err="1" smtClean="0">
                <a:latin typeface="Arabic Typesetting" pitchFamily="66" charset="-78"/>
                <a:cs typeface="Arabic Typesetting" pitchFamily="66" charset="-78"/>
              </a:rPr>
              <a:t>Wh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questions,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he or she expect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you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to give information, in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bellow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case , it is expected to have information about the bank office.</a:t>
            </a:r>
          </a:p>
        </p:txBody>
      </p:sp>
    </p:spTree>
    <p:extLst>
      <p:ext uri="{BB962C8B-B14F-4D97-AF65-F5344CB8AC3E}">
        <p14:creationId xmlns:p14="http://schemas.microsoft.com/office/powerpoint/2010/main" val="4291605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279525"/>
            <a:ext cx="8128000" cy="429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744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79653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What are WH-Questions? 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WH-Questions are used to ask for specific information about something, such as people, places, times, reasons, or methods. These questions start with “WH” words.</a:t>
            </a:r>
          </a:p>
          <a:p>
            <a:endParaRPr lang="en-US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Common 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 Words </a:t>
            </a:r>
            <a:r>
              <a:rPr lang="ar-IQ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1-What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  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</a:t>
            </a:r>
            <a:r>
              <a:rPr lang="ar-IQ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To ask about things or information.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What is your name? </a:t>
            </a:r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What are you doing? </a:t>
            </a:r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2-Who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a person or people.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Who is your teacher? 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Who called you? </a:t>
            </a:r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5294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1338</Words>
  <Application>Microsoft Office PowerPoint</Application>
  <PresentationFormat>On-screen Show (4:3)</PresentationFormat>
  <Paragraphs>207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49</cp:revision>
  <dcterms:created xsi:type="dcterms:W3CDTF">2025-01-25T15:04:27Z</dcterms:created>
  <dcterms:modified xsi:type="dcterms:W3CDTF">2025-02-23T18:44:41Z</dcterms:modified>
</cp:coreProperties>
</file>