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0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24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8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2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87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7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7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1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1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2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0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37642-2BE5-4D5B-B366-9E9D6212153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2A888-6C49-46AB-B5A4-61B21767F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1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819400"/>
            <a:ext cx="6076156" cy="3458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Qualitative </a:t>
            </a: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Analysis: application to </a:t>
            </a:r>
            <a:r>
              <a:rPr lang="en-US" sz="3200" b="1" smtClean="0">
                <a:solidFill>
                  <a:srgbClr val="C00000"/>
                </a:solidFill>
              </a:rPr>
              <a:t>forensic </a:t>
            </a:r>
            <a:r>
              <a:rPr lang="en-US" sz="3200" b="1" smtClean="0">
                <a:solidFill>
                  <a:srgbClr val="C00000"/>
                </a:solidFill>
              </a:rPr>
              <a:t>science(continued)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First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Year Students /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9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Lecture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3647818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792163"/>
            <a:ext cx="7140575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106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795338"/>
            <a:ext cx="7194550" cy="526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821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792163"/>
            <a:ext cx="7140575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44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1012825"/>
            <a:ext cx="7437437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856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947738"/>
            <a:ext cx="7513637" cy="496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28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1016000"/>
            <a:ext cx="7483475" cy="482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748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735013"/>
            <a:ext cx="7445375" cy="538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30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742950"/>
            <a:ext cx="7483475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18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990600"/>
            <a:ext cx="730885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73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803275"/>
            <a:ext cx="7132637" cy="524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280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762000"/>
            <a:ext cx="7148513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452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</Words>
  <Application>Microsoft Office PowerPoint</Application>
  <PresentationFormat>On-screen Show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2025-02-02T19:28:23Z</dcterms:created>
  <dcterms:modified xsi:type="dcterms:W3CDTF">2025-02-02T19:29:55Z</dcterms:modified>
</cp:coreProperties>
</file>