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sldIdLst>
    <p:sldId id="263" r:id="rId2"/>
    <p:sldId id="257" r:id="rId3"/>
    <p:sldId id="258" r:id="rId4"/>
    <p:sldId id="259" r:id="rId5"/>
    <p:sldId id="260" r:id="rId6"/>
    <p:sldId id="261" r:id="rId7"/>
    <p:sldId id="262" r:id="rId8"/>
  </p:sldIdLst>
  <p:sldSz cx="9144000" cy="6858000" type="screen4x3"/>
  <p:notesSz cx="6858000" cy="9144000"/>
  <p:defaultTextStyle>
    <a:defPPr>
      <a:defRPr lang="ar-SA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4380"/>
    <p:restoredTop sz="94660"/>
  </p:normalViewPr>
  <p:slideViewPr>
    <p:cSldViewPr>
      <p:cViewPr>
        <p:scale>
          <a:sx n="66" d="100"/>
          <a:sy n="66" d="100"/>
        </p:scale>
        <p:origin x="-1930" y="-43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ar-SA" smtClean="0"/>
              <a:t>انقر لتحرير نمط العنوان الثانوي الرئيسي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06/08/1446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06/08/1446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06/08/1446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06/08/1446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r">
              <a:defRPr sz="4000" b="1" cap="all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06/08/1446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06/08/1446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5" name="عنصر نائب للنص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7" name="عنصر نائب للتاريخ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06/08/1446</a:t>
            </a:fld>
            <a:endParaRPr lang="ar-SA"/>
          </a:p>
        </p:txBody>
      </p:sp>
      <p:sp>
        <p:nvSpPr>
          <p:cNvPr id="8" name="عنصر نائب للتذييل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عنصر نائب لرقم الشريحة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06/08/1446</a:t>
            </a:fld>
            <a:endParaRPr lang="ar-SA"/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06/08/1446</a:t>
            </a:fld>
            <a:endParaRPr lang="ar-SA"/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06/08/1446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SA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06/08/1446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عنوان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B8ABB09-4A1D-463E-8065-109CC2B7EFAA}" type="datetimeFigureOut">
              <a:rPr lang="ar-SA" smtClean="0"/>
              <a:t>06/08/1446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4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1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r" defTabSz="914400" rtl="1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r" defTabSz="914400" rtl="1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SA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Department of biology</a:t>
            </a:r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55000" lnSpcReduction="20000"/>
          </a:bodyPr>
          <a:lstStyle/>
          <a:p>
            <a:r>
              <a:rPr lang="en-US" dirty="0" smtClean="0"/>
              <a:t>ENGLISH</a:t>
            </a:r>
          </a:p>
          <a:p>
            <a:r>
              <a:rPr lang="en-US" dirty="0" smtClean="0"/>
              <a:t>Second stage</a:t>
            </a:r>
          </a:p>
          <a:p>
            <a:endParaRPr lang="en-US" dirty="0" smtClean="0"/>
          </a:p>
          <a:p>
            <a:r>
              <a:rPr lang="en-US" dirty="0" smtClean="0"/>
              <a:t>Lecture Four</a:t>
            </a:r>
            <a:endParaRPr lang="en-US" dirty="0"/>
          </a:p>
          <a:p>
            <a:r>
              <a:rPr lang="en-US" dirty="0" smtClean="0"/>
              <a:t>By</a:t>
            </a:r>
          </a:p>
          <a:p>
            <a:r>
              <a:rPr lang="en-US" dirty="0" smtClean="0"/>
              <a:t>RAQIB ABBAS</a:t>
            </a:r>
            <a:endParaRPr lang="en-US" dirty="0"/>
          </a:p>
        </p:txBody>
      </p:sp>
      <p:pic>
        <p:nvPicPr>
          <p:cNvPr id="4" name="صورة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0175" y="277813"/>
            <a:ext cx="1943100" cy="1943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صورة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72338" y="277813"/>
            <a:ext cx="1771650" cy="1943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8396447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0"/>
            <a:ext cx="8279022" cy="7315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8458479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228600"/>
            <a:ext cx="7921542" cy="6400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7400508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747" y="0"/>
            <a:ext cx="8750461" cy="6978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0661494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9240" y="523875"/>
            <a:ext cx="7943127" cy="5810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3796232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1586" y="300701"/>
            <a:ext cx="8255643" cy="6210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0964205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77793" y="0"/>
            <a:ext cx="9537539" cy="7048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46292084"/>
      </p:ext>
    </p:extLst>
  </p:cSld>
  <p:clrMapOvr>
    <a:masterClrMapping/>
  </p:clrMapOvr>
</p:sld>
</file>

<file path=ppt/theme/theme1.xml><?xml version="1.0" encoding="utf-8"?>
<a:theme xmlns:a="http://schemas.openxmlformats.org/drawingml/2006/main" name="سمة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11</Words>
  <Application>Microsoft Office PowerPoint</Application>
  <PresentationFormat>On-screen Show (4:3)</PresentationFormat>
  <Paragraphs>7</Paragraphs>
  <Slides>7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8" baseType="lpstr">
      <vt:lpstr>سمة Office</vt:lpstr>
      <vt:lpstr>Department of biology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عرض تقديمي في PowerPoint</dc:title>
  <dc:creator>prog</dc:creator>
  <cp:lastModifiedBy>Maher</cp:lastModifiedBy>
  <cp:revision>3</cp:revision>
  <dcterms:created xsi:type="dcterms:W3CDTF">2025-02-04T15:06:29Z</dcterms:created>
  <dcterms:modified xsi:type="dcterms:W3CDTF">2025-02-04T16:09:11Z</dcterms:modified>
</cp:coreProperties>
</file>