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3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66" d="100"/>
          <a:sy n="66" d="100"/>
        </p:scale>
        <p:origin x="-1930" y="-4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06/08/1446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06/08/1446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06/08/1446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06/08/1446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06/08/1446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06/08/1446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06/08/1446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06/08/1446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06/08/1446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06/08/1446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06/08/1446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06/08/1446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Department of biology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 smtClean="0"/>
              <a:t>ENGLISH</a:t>
            </a:r>
          </a:p>
          <a:p>
            <a:r>
              <a:rPr lang="en-US" dirty="0" smtClean="0"/>
              <a:t>Second </a:t>
            </a:r>
            <a:r>
              <a:rPr lang="en-US" dirty="0" smtClean="0"/>
              <a:t>stage</a:t>
            </a:r>
          </a:p>
          <a:p>
            <a:endParaRPr lang="en-US" dirty="0" smtClean="0"/>
          </a:p>
          <a:p>
            <a:r>
              <a:rPr lang="ar-IQ" dirty="0" smtClean="0"/>
              <a:t>  </a:t>
            </a:r>
            <a:r>
              <a:rPr lang="en-US" dirty="0" smtClean="0"/>
              <a:t>  Three</a:t>
            </a:r>
            <a:r>
              <a:rPr lang="ar-IQ" dirty="0" smtClean="0"/>
              <a:t> </a:t>
            </a:r>
            <a:r>
              <a:rPr lang="en-US" dirty="0" smtClean="0"/>
              <a:t>Lecture</a:t>
            </a:r>
            <a:r>
              <a:rPr lang="ar-IQ" dirty="0" smtClean="0"/>
              <a:t>  </a:t>
            </a:r>
            <a:endParaRPr lang="en-US" dirty="0"/>
          </a:p>
          <a:p>
            <a:r>
              <a:rPr lang="en-US" dirty="0" smtClean="0"/>
              <a:t>By</a:t>
            </a:r>
            <a:endParaRPr lang="en-US" dirty="0" smtClean="0"/>
          </a:p>
          <a:p>
            <a:r>
              <a:rPr lang="en-US" dirty="0" smtClean="0"/>
              <a:t>RAQIB ABBAS</a:t>
            </a:r>
            <a:endParaRPr lang="en-US" dirty="0"/>
          </a:p>
        </p:txBody>
      </p:sp>
      <p:pic>
        <p:nvPicPr>
          <p:cNvPr id="4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75" y="277813"/>
            <a:ext cx="194310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صورة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277813"/>
            <a:ext cx="177165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39644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019"/>
            <a:ext cx="8604448" cy="7639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56262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4" y="441325"/>
            <a:ext cx="8857756" cy="597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7263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88925"/>
            <a:ext cx="8496944" cy="628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9943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84175"/>
            <a:ext cx="8253536" cy="608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69223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3" y="273050"/>
            <a:ext cx="8576841" cy="631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75425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8750"/>
            <a:ext cx="8136904" cy="654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6144887"/>
      </p:ext>
    </p:extLst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12</Words>
  <Application>Microsoft Office PowerPoint</Application>
  <PresentationFormat>On-screen Show (4:3)</PresentationFormat>
  <Paragraphs>7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سمة Office</vt:lpstr>
      <vt:lpstr>Department of biology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prog</dc:creator>
  <cp:lastModifiedBy>Maher</cp:lastModifiedBy>
  <cp:revision>3</cp:revision>
  <dcterms:created xsi:type="dcterms:W3CDTF">2025-02-04T15:02:17Z</dcterms:created>
  <dcterms:modified xsi:type="dcterms:W3CDTF">2025-02-04T16:04:01Z</dcterms:modified>
</cp:coreProperties>
</file>