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2"/>
  </p:notesMasterIdLst>
  <p:handoutMasterIdLst>
    <p:handoutMasterId r:id="rId13"/>
  </p:handoutMasterIdLst>
  <p:sldIdLst>
    <p:sldId id="353" r:id="rId2"/>
    <p:sldId id="323" r:id="rId3"/>
    <p:sldId id="261" r:id="rId4"/>
    <p:sldId id="324" r:id="rId5"/>
    <p:sldId id="325" r:id="rId6"/>
    <p:sldId id="262" r:id="rId7"/>
    <p:sldId id="328" r:id="rId8"/>
    <p:sldId id="329" r:id="rId9"/>
    <p:sldId id="330" r:id="rId10"/>
    <p:sldId id="33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81421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Analogue Electronic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924545"/>
            <a:ext cx="9144000" cy="1868097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Ammar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IQ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rtl="1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طلبة جامعة المستقبل كلية التمريض">
            <a:extLst>
              <a:ext uri="{FF2B5EF4-FFF2-40B4-BE49-F238E27FC236}">
                <a16:creationId xmlns:a16="http://schemas.microsoft.com/office/drawing/2014/main" xmlns="" id="{EAD188D1-0F55-3C48-57F7-6F45EF965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3333" r="15850" b="16667"/>
          <a:stretch/>
        </p:blipFill>
        <p:spPr bwMode="auto">
          <a:xfrm>
            <a:off x="152400" y="161495"/>
            <a:ext cx="1828800" cy="180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0715C76-931C-9AFD-3363-2568E8EE8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6149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57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762000"/>
            <a:ext cx="7620000" cy="5640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very little free electron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recombines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holes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base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moves as valence electrons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region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 the emitter region as hole current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valence electrons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crystalline structure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become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electrons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metallic base lead, 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produce the external base curren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The majority of free electrons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toward the reverse-biased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 junction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are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swept across into the collector region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attraction of the positive collector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supply voltage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electrons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 region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into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external circuit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emitter region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base current.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067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57400"/>
            <a:ext cx="6965245" cy="2895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4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Transistor 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8</a:t>
            </a: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20000" cy="563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Transistor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transistor is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important element in the world of electronics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It can be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amplifier for signals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can also be used as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categories of transistors: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Bipolar Junction Transistor (BJT)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Unipolar Junction Transistor (UJT)</a:t>
            </a: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type has three parties: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Base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Collector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Emitter </a:t>
            </a: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57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7500327" cy="55721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this transistor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 up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 of P-type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surrounded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two layers of type n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(as shown below), it is called the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npn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transistor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Materials of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and p types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obtained by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adding impurities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semiconductor materials.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shape “1"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symbolizes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electrons, and the shape “2" symbolizes the gaps (1).</a:t>
            </a:r>
          </a:p>
          <a:p>
            <a:pPr marL="0" indent="0" algn="just">
              <a:buNone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3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shows the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BJT transistor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shown in the circuit diagrams and the outward arrow symbolizes that this is the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indicates the direction of the conventional current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semi-conductive classes behave as opposite Diodes (2)</a:t>
            </a: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/>
          </a:p>
        </p:txBody>
      </p:sp>
      <p:pic>
        <p:nvPicPr>
          <p:cNvPr id="9" name="Picture 8" descr="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763" y="3261247"/>
            <a:ext cx="6553200" cy="2547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603122" cy="556439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figure shows a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pnp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transistor where a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layer is placed between two layers of type p in (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can be considered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connected face to face. 2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 inside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transistor symbol shows the traditional current path (3)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 transistors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(silicon-like materials) are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 than their germanium counterparts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where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can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temperatures, efforts, frequencies, and lower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leakage rates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 dirty="0"/>
          </a:p>
        </p:txBody>
      </p:sp>
      <p:pic>
        <p:nvPicPr>
          <p:cNvPr id="8" name="Picture 7" descr="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09800"/>
            <a:ext cx="6248400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4722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685800"/>
            <a:ext cx="769619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Structure of the Bipolar Junction Transistor (BJT)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BJT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doped semiconductor regions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junctions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in Figure 1(a). Physical representations of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types of BJTs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shown in Figures 1(b) and (c). 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type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n regions separated by a p region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other type consists of two p regions separated by an n region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 refers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both holes and electrons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current carriers in the transistor structure. 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 of operation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contrasted with unipolar transistors, such as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field-effect transistors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which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carrier type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employed (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or hole, ex.: diode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Figure1: 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BJT 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1838"/>
          <a:stretch/>
        </p:blipFill>
        <p:spPr bwMode="auto">
          <a:xfrm>
            <a:off x="2142719" y="4114800"/>
            <a:ext cx="6315480" cy="2153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51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685800"/>
            <a:ext cx="7620000" cy="570314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junction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joining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and emitter regions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called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base-emitter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junction.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junction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joining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and collector regions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called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base-collector junction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wire lead connects to each of the three regions.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leads are labeled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for the emitter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for the base, and C for the collector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region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lightly doped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thin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heavily doped emitter and the moderately doped collector regions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2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shows the symbols for the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bipolar junction transistors.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2: Standard BJT symbols.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t="3883" b="3537"/>
          <a:stretch/>
        </p:blipFill>
        <p:spPr bwMode="auto">
          <a:xfrm>
            <a:off x="4343400" y="4477424"/>
            <a:ext cx="4038599" cy="22976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0154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381000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BJT Biasing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990600"/>
            <a:ext cx="7620000" cy="54119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order to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BJT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operate properly as an amplifier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two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junctions must be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correctly biased with external dc voltages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shows a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 arrangement for both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pnp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BJTs for operation as an amplifier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both cases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base-emitter (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junction is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forward-biased,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base-collector (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junction is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reverse-biased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condition is called forward-reverse bias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shown,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 positive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positive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emitter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pnp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type, the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voltages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reversed to maintain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forward-reverse bias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3: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Forward-reverse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 of a BJT.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3278875" y="4051697"/>
            <a:ext cx="5103124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03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288" y="685800"/>
            <a:ext cx="7620000" cy="55347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heavily doped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n-typ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emitter region has 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high density of conduction-band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indicated in Figure below.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electrons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easily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diffuse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forward-biased BE junction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into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lightly doped and very thin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p-type base region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density of holes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are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carriers,</a:t>
            </a: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represented by the white circles.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Figure: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BJT operation showing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 flow.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5"/>
          <a:stretch/>
        </p:blipFill>
        <p:spPr bwMode="auto">
          <a:xfrm>
            <a:off x="4818304" y="2564601"/>
            <a:ext cx="3474030" cy="3703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30526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5713</TotalTime>
  <Words>786</Words>
  <Application>Microsoft Office PowerPoint</Application>
  <PresentationFormat>عرض على الشاشة (3:4)‏</PresentationFormat>
  <Paragraphs>98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Pushpin</vt:lpstr>
      <vt:lpstr>Analogue Electronic</vt:lpstr>
      <vt:lpstr>  Chapter 4  Transistor   Lecture 8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BJT Biasing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249</cp:revision>
  <dcterms:created xsi:type="dcterms:W3CDTF">2018-02-25T19:08:07Z</dcterms:created>
  <dcterms:modified xsi:type="dcterms:W3CDTF">2025-01-24T15:49:55Z</dcterms:modified>
</cp:coreProperties>
</file>