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4"/>
  </p:notesMasterIdLst>
  <p:handoutMasterIdLst>
    <p:handoutMasterId r:id="rId15"/>
  </p:handoutMasterIdLst>
  <p:sldIdLst>
    <p:sldId id="353" r:id="rId2"/>
    <p:sldId id="323" r:id="rId3"/>
    <p:sldId id="328" r:id="rId4"/>
    <p:sldId id="344" r:id="rId5"/>
    <p:sldId id="345" r:id="rId6"/>
    <p:sldId id="346" r:id="rId7"/>
    <p:sldId id="347" r:id="rId8"/>
    <p:sldId id="348" r:id="rId9"/>
    <p:sldId id="349" r:id="rId10"/>
    <p:sldId id="350" r:id="rId11"/>
    <p:sldId id="351" r:id="rId12"/>
    <p:sldId id="35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4" autoAdjust="0"/>
    <p:restoredTop sz="94660"/>
  </p:normalViewPr>
  <p:slideViewPr>
    <p:cSldViewPr>
      <p:cViewPr>
        <p:scale>
          <a:sx n="76" d="100"/>
          <a:sy n="76" d="100"/>
        </p:scale>
        <p:origin x="-1122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781421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Analogue Electronic</a:t>
            </a:r>
          </a:p>
        </p:txBody>
      </p:sp>
      <p:pic>
        <p:nvPicPr>
          <p:cNvPr id="1026" name="Picture 2" descr="طلبة جامعة المستقبل كلية التمريض">
            <a:extLst>
              <a:ext uri="{FF2B5EF4-FFF2-40B4-BE49-F238E27FC236}">
                <a16:creationId xmlns="" xmlns:a16="http://schemas.microsoft.com/office/drawing/2014/main" id="{EAD188D1-0F55-3C48-57F7-6F45EF965B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3333" r="15850" b="16667"/>
          <a:stretch/>
        </p:blipFill>
        <p:spPr bwMode="auto">
          <a:xfrm>
            <a:off x="152400" y="161495"/>
            <a:ext cx="1828800" cy="180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عنوان فرعي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" name="صورة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405592"/>
            <a:ext cx="1140460" cy="131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57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22" y="685800"/>
            <a:ext cx="7620000" cy="556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Voltage Multiplier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Voltage multipliers use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clamping action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peak rectified voltages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the necessity of increasing the transformer’s voltage rating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Multiplication factors of two, three, and four are common. Voltage multipliers are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high-voltage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low-current applications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such as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cathode-ray tubes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(CRTs) and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 accelerators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Figure below, a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half-wave voltage doubler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voltage doubler is a voltage multiplier with a multiplication factor of two. </a:t>
            </a:r>
          </a:p>
          <a:p>
            <a:pPr marL="0" indent="0" algn="just">
              <a:buNone/>
            </a:pP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Once C1 and C2 charge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peak voltage, it acts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like two batteries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series, effectively doubling the voltage output.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capacity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voltage multipliers 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t="2430"/>
          <a:stretch/>
        </p:blipFill>
        <p:spPr bwMode="auto">
          <a:xfrm>
            <a:off x="1545506" y="4255941"/>
            <a:ext cx="6052987" cy="2209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361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22" y="685800"/>
            <a:ext cx="7620000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full-wave voltage doubler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arrangement of diodes and capacitors takes advantage of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and negative peaks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charge the capacitors, giving them more current capacity.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Voltage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triplers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quadruplers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utilize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and four-diode-capacitor arrangements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respectively.</a:t>
            </a: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11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981200" y="2895600"/>
            <a:ext cx="5699760" cy="308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27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685800"/>
            <a:ext cx="7298322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Typical diode packages with terminal identification. The letter K is used for cathode to avoid confusion with certain electrical quantities that are represented by C. Case type numbers are indicated for each diode.</a:t>
            </a: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12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3505" t="6128"/>
          <a:stretch/>
        </p:blipFill>
        <p:spPr bwMode="auto">
          <a:xfrm>
            <a:off x="2362200" y="1317081"/>
            <a:ext cx="4833620" cy="33616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1696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57400"/>
            <a:ext cx="6965245" cy="2895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Two </a:t>
            </a:r>
            <a:br>
              <a:rPr lang="en-US" b="1" dirty="0"/>
            </a:br>
            <a:r>
              <a:rPr lang="en-US" b="1" dirty="0"/>
              <a:t>Diode and its Application 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/>
              <a:t>Lecture </a:t>
            </a:r>
            <a:r>
              <a:rPr lang="en-US" b="1" dirty="0"/>
              <a:t>5</a:t>
            </a:r>
            <a:r>
              <a:rPr lang="en-US" dirty="0"/>
              <a:t/>
            </a:r>
            <a:br>
              <a:rPr lang="en-US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6" y="457200"/>
            <a:ext cx="6965245" cy="708495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wave rectifiers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5695"/>
            <a:ext cx="7467600" cy="529783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half-wave rectifiers have some applications, the full-wave rectifier is the most commonly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type in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 power supplies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full-wave rectifier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unidirectional (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one-way) current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the load during the entire of the input cycle.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Whereas 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half-wave rectifier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allows current through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only during one-half of the cycle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output voltage have twice the input frequency.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2V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/π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V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approximately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63.7 % of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Vp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                Figure 14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3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t="19312" b="5757"/>
          <a:stretch/>
        </p:blipFill>
        <p:spPr bwMode="auto">
          <a:xfrm>
            <a:off x="1524000" y="4511649"/>
            <a:ext cx="5791200" cy="1402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30154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6" y="625614"/>
            <a:ext cx="6965245" cy="708495"/>
          </a:xfrm>
        </p:spPr>
        <p:txBody>
          <a:bodyPr>
            <a:normAutofit fontScale="90000"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Center-Tapped Full-Wave Rectifier 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1458510"/>
            <a:ext cx="7620000" cy="529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center-tapped rectifier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diodes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secondary of 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center-tapped transformer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shown in Figure 1.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330609"/>
            <a:ext cx="3730842" cy="2469991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9177" y="2340676"/>
            <a:ext cx="3468156" cy="38154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7335" y="5426718"/>
            <a:ext cx="347366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tabLst>
                <a:tab pos="2048510" algn="l"/>
              </a:tabLs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1: Basic operation of a center-tapped full-wave rectifier.</a:t>
            </a:r>
            <a:endParaRPr lang="en-US" b="1" dirty="0">
              <a:effectLst/>
              <a:latin typeface="Cambria Math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992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5" y="623528"/>
            <a:ext cx="6965245" cy="500376"/>
          </a:xfrm>
        </p:spPr>
        <p:txBody>
          <a:bodyPr>
            <a:normAutofit fontScale="90000"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Bridge Full-wave rectifiers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8" y="1287320"/>
            <a:ext cx="7620000" cy="529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Bridge Full-Wave rectifier uses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 diodes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connected across the entire secondary, as shown in Figure below.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2209800" y="2133600"/>
            <a:ext cx="4953000" cy="396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0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6" y="625615"/>
            <a:ext cx="6965245" cy="500376"/>
          </a:xfrm>
        </p:spPr>
        <p:txBody>
          <a:bodyPr>
            <a:normAutofit fontScale="90000"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Limiters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8" y="1133191"/>
            <a:ext cx="7620000" cy="529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circuits, called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limiters or clippers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are used to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clip off portions of signal voltages above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below certain levels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 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limited 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+0.7V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input voltage exceeds this value (Figure 3(a)).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diode 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turned around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in Figure 3(b), the negative part of the input voltage is clipped off. When the diode is forward-biased during the negative part of the input voltage,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 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held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-0.7V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diode drop.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3: Examples of diode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limiters (clippers).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3886200" y="3581399"/>
            <a:ext cx="4495798" cy="288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93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1998" y="1133191"/>
                <a:ext cx="7620000" cy="529783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GB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power supply </a:t>
                </a:r>
                <a:r>
                  <a:rPr lang="en-GB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:r>
                  <a:rPr lang="en-GB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voltage divider </a:t>
                </a:r>
                <a:r>
                  <a:rPr lang="en-GB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attain the desired amount of </a:t>
                </a:r>
                <a:r>
                  <a:rPr lang="en-GB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limitation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amount clipped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adjusted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different levels of 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2000" b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BIAS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peak output voltage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across 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sz="20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determined by the following equation:</a:t>
                </a: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8" y="1133191"/>
                <a:ext cx="7620000" cy="5297835"/>
              </a:xfrm>
              <a:blipFill>
                <a:blip r:embed="rId2"/>
                <a:stretch>
                  <a:fillRect l="-800" t="-690" r="-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048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68922" y="685800"/>
                <a:ext cx="7620000" cy="55626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2: What would you expect to see displayed on an oscilloscope connected across R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limiter shown in the following Figure/</a:t>
                </a:r>
              </a:p>
              <a:p>
                <a:pPr marL="0" indent="0" algn="just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</a:t>
                </a: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Solution: The diode is forward-biased and conducts when the input voltage goes below -0.7V. So, for the negative limiter, determine the peak output voltage across R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by.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num>
                            <m:den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110</m:t>
                              </m:r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den>
                          </m:f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09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scope will display an output waveform as shown in following Figure</a:t>
                </a: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922" y="685800"/>
                <a:ext cx="7620000" cy="5562600"/>
              </a:xfrm>
              <a:blipFill>
                <a:blip r:embed="rId2"/>
                <a:stretch>
                  <a:fillRect l="-880" t="-658" r="-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3"/>
          <a:srcRect t="3144"/>
          <a:stretch/>
        </p:blipFill>
        <p:spPr bwMode="auto">
          <a:xfrm>
            <a:off x="3034958" y="1447800"/>
            <a:ext cx="2984842" cy="1447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3034958" y="4953000"/>
            <a:ext cx="2984842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55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22" y="685800"/>
            <a:ext cx="7620000" cy="556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Clampers	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type of diode circuit, called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clamper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used to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or restore a dc level to an electrical signal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capacitor charges to the peak of the supply minus the diode drop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charged the capacitor acts like a battery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series with the input voltage.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 voltage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“ride” along with the DC voltage. The polarity arrangement of the diode determines whether the DC voltage is negative or positive.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2781300" y="3467100"/>
            <a:ext cx="39243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67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6821</TotalTime>
  <Words>528</Words>
  <Application>Microsoft Office PowerPoint</Application>
  <PresentationFormat>عرض على الشاشة (3:4)‏</PresentationFormat>
  <Paragraphs>85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Pushpin</vt:lpstr>
      <vt:lpstr>Analogue Electronic</vt:lpstr>
      <vt:lpstr>  Chapter Two  Diode and its Application   Lecture 5  </vt:lpstr>
      <vt:lpstr>Full wave rectifiers</vt:lpstr>
      <vt:lpstr>Center-Tapped Full-Wave Rectifier Operation</vt:lpstr>
      <vt:lpstr>The Bridge Full-wave rectifiers</vt:lpstr>
      <vt:lpstr>Diode Limiters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212</cp:revision>
  <dcterms:created xsi:type="dcterms:W3CDTF">2018-02-25T19:08:07Z</dcterms:created>
  <dcterms:modified xsi:type="dcterms:W3CDTF">2025-01-29T07:02:22Z</dcterms:modified>
</cp:coreProperties>
</file>