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0"/>
  </p:notesMasterIdLst>
  <p:handoutMasterIdLst>
    <p:handoutMasterId r:id="rId11"/>
  </p:handoutMasterIdLst>
  <p:sldIdLst>
    <p:sldId id="354" r:id="rId2"/>
    <p:sldId id="323" r:id="rId3"/>
    <p:sldId id="348" r:id="rId4"/>
    <p:sldId id="324" r:id="rId5"/>
    <p:sldId id="325" r:id="rId6"/>
    <p:sldId id="262" r:id="rId7"/>
    <p:sldId id="328" r:id="rId8"/>
    <p:sldId id="32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81421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Analogue Electronic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924545"/>
            <a:ext cx="9144000" cy="1868097"/>
          </a:xfrm>
        </p:spPr>
        <p:txBody>
          <a:bodyPr>
            <a:noAutofit/>
          </a:bodyPr>
          <a:lstStyle/>
          <a:p>
            <a:pPr rtl="1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طلبة جامعة المستقبل كلية التمريض">
            <a:extLst>
              <a:ext uri="{FF2B5EF4-FFF2-40B4-BE49-F238E27FC236}">
                <a16:creationId xmlns:a16="http://schemas.microsoft.com/office/drawing/2014/main" xmlns="" id="{EAD188D1-0F55-3C48-57F7-6F45EF965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3333" r="15850" b="16667"/>
          <a:stretch/>
        </p:blipFill>
        <p:spPr bwMode="auto">
          <a:xfrm>
            <a:off x="152400" y="161495"/>
            <a:ext cx="1828800" cy="180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0715C76-931C-9AFD-3363-2568E8EE8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16149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12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57400"/>
            <a:ext cx="6965245" cy="2895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5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Amplifiers</a:t>
            </a:r>
            <a:br>
              <a:rPr lang="en-US" b="1" dirty="0"/>
            </a:br>
            <a:r>
              <a:rPr lang="en-US" b="1" dirty="0" err="1"/>
              <a:t>Lec</a:t>
            </a:r>
            <a:r>
              <a:rPr lang="en-US" b="1" dirty="0"/>
              <a:t>. 10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20000" cy="56388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Amplifier Operation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 Quantities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upper case Roman subscripts.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(The second letter in the subscript indicates the reference point).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 Quantities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time-varying signals use lowercase subscripts. Example: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Instantaneous quantities are represented by lowercase letters and subscripts such 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transistor resistances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indicated as lowercase quantities with a prime and an appropriate subscript. An example is the internal ac emitter resistance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ŕ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.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resistances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indicated as capital R with either a capital or lowercase subscript, depending on if it is a DC or AC resistance. Examples: R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088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2000"/>
            <a:ext cx="7500327" cy="55721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Figure 1 shows an example of a specific waveform for the collector emitter voltage. </a:t>
            </a: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221718" y="1981200"/>
            <a:ext cx="4733290" cy="342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84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09601"/>
            <a:ext cx="7603122" cy="55625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 Amplifier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linear amplifier </a:t>
            </a:r>
            <a:r>
              <a:rPr lang="en-GB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amplifies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 without distortion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 the </a:t>
            </a:r>
            <a:r>
              <a:rPr lang="en-GB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 signal is an exact amplified replica of the input signal.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vo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ltage-divider-biased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transistor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a sinusoidal AC source capacitive coupled to the base through C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 load capacitive coupled to the collector through C</a:t>
            </a:r>
            <a:r>
              <a:rPr lang="en-US" sz="2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shown in Figure 2.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ar-IQ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amplifier shown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notice that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 waveform is inverted between the input and output but has the same shape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2112" t="2903"/>
          <a:stretch/>
        </p:blipFill>
        <p:spPr bwMode="auto">
          <a:xfrm>
            <a:off x="2487412" y="2590800"/>
            <a:ext cx="5355047" cy="2743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20882" y="4295790"/>
            <a:ext cx="1007648" cy="3850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089025" algn="l"/>
              </a:tabLs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2</a:t>
            </a:r>
            <a:endParaRPr lang="en-US" b="1" dirty="0">
              <a:effectLst/>
              <a:latin typeface="Cambria Math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722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685800"/>
            <a:ext cx="76961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Transistor AC Models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assume the operation of a transistor in an amplifier circuit,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representing the device by a model circuit is often useful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transistor model circuit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 internal transistor parameters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 its operation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Transistor models are described in this section based on resistance or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parameters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Another system of parameters is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called h parameters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 r parameters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commonly used for BJTs are given in the following. 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1. The lowercase letter r with a prime denotes resistances internal to the transistor.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399" y="3725783"/>
            <a:ext cx="51054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685800"/>
            <a:ext cx="7620000" cy="570314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explain this model circuit in terms of a transistor’s AC operation as follows: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resistance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ŕ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appears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emitter and base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terminals. This is the resistance “seen” looking into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emitter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forward-biased transistor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collector effectively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acts as a dependent current source of α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or, equivalently, β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represented by the diamond-shaped symbol; these factors are shown in Figure 3.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3: Relation of transistor symbol to r-parameter model.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also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temperature-dependent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is based on an ambient temperature of 20°C.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3772340" y="2819400"/>
            <a:ext cx="44958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54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6" y="762000"/>
            <a:ext cx="6965245" cy="708495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376" y="1470495"/>
            <a:ext cx="6858002" cy="54119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H.W 1: Determine the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ŕ</a:t>
            </a:r>
            <a:r>
              <a:rPr lang="en-US" sz="1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transistor that is operating with a DC emitter current of 2 mA.</a:t>
            </a: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H.W 2: What is IE if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ŕ</a:t>
            </a:r>
            <a:r>
              <a:rPr lang="en-US" sz="1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8Ω?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033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5896</TotalTime>
  <Words>457</Words>
  <Application>Microsoft Office PowerPoint</Application>
  <PresentationFormat>عرض على الشاشة (3:4)‏</PresentationFormat>
  <Paragraphs>60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Pushpin</vt:lpstr>
      <vt:lpstr>Analogue Electronic</vt:lpstr>
      <vt:lpstr>  Chapter 5  Amplifiers Lec. 10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H.W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272</cp:revision>
  <dcterms:created xsi:type="dcterms:W3CDTF">2018-02-25T19:08:07Z</dcterms:created>
  <dcterms:modified xsi:type="dcterms:W3CDTF">2025-01-26T12:37:29Z</dcterms:modified>
</cp:coreProperties>
</file>