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81" r:id="rId2"/>
    <p:sldId id="282" r:id="rId3"/>
    <p:sldId id="283" r:id="rId4"/>
    <p:sldId id="265" r:id="rId5"/>
    <p:sldId id="268" r:id="rId6"/>
    <p:sldId id="284" r:id="rId7"/>
    <p:sldId id="272" r:id="rId8"/>
    <p:sldId id="276" r:id="rId9"/>
    <p:sldId id="287" r:id="rId10"/>
    <p:sldId id="278" r:id="rId11"/>
    <p:sldId id="285" r:id="rId12"/>
    <p:sldId id="286" r:id="rId13"/>
    <p:sldId id="280" r:id="rId14"/>
    <p:sldId id="288" r:id="rId15"/>
    <p:sldId id="289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026" autoAdjust="0"/>
  </p:normalViewPr>
  <p:slideViewPr>
    <p:cSldViewPr snapToGrid="0" snapToObjects="1">
      <p:cViewPr>
        <p:scale>
          <a:sx n="72" d="100"/>
          <a:sy n="72" d="100"/>
        </p:scale>
        <p:origin x="-1096" y="1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CAD085-E8A6-8845-BD4E-CB4CCA059FC4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/>
          </a:bodyPr>
          <a:lstStyle/>
          <a:p>
            <a:r>
              <a:rPr lang="en-US" sz="6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The Skull</a:t>
            </a:r>
            <a:br>
              <a:rPr lang="en-US" sz="6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6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Lec</a:t>
            </a:r>
            <a:r>
              <a:rPr lang="en-US" sz="6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8</a:t>
            </a:r>
            <a:endParaRPr lang="en-US" sz="6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111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4638"/>
            <a:ext cx="9144000" cy="770877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697" y="-1345223"/>
            <a:ext cx="9539654" cy="868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4408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1" y="0"/>
            <a:ext cx="10331939" cy="975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8358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5" y="274638"/>
            <a:ext cx="9144000" cy="732191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715" y="90000"/>
            <a:ext cx="9240715" cy="6864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0013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7392" y="274637"/>
            <a:ext cx="8449408" cy="6108577"/>
          </a:xfrm>
        </p:spPr>
        <p:txBody>
          <a:bodyPr>
            <a:noAutofit/>
          </a:bodyPr>
          <a:lstStyle/>
          <a:p>
            <a:r>
              <a:rPr lang="en-US" sz="8800" dirty="0" smtClean="0"/>
              <a:t>The End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2067190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9858" y="274638"/>
            <a:ext cx="10155118" cy="8001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0541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092"/>
            <a:ext cx="9240716" cy="700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49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dirty="0"/>
          </a:p>
        </p:txBody>
      </p:sp>
      <p:pic>
        <p:nvPicPr>
          <p:cNvPr id="3" name="Picture 2" descr="temp_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3430"/>
            <a:ext cx="9144000" cy="63040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063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262"/>
            <a:ext cx="914400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3194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900"/>
            <a:ext cx="9144000" cy="72009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4638"/>
            <a:ext cx="9144000" cy="688437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2708"/>
            <a:ext cx="9144000" cy="6295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72437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61</TotalTime>
  <Words>4</Words>
  <Application>Microsoft Office PowerPoint</Application>
  <PresentationFormat>عرض على الشاشة (3:4)‏</PresentationFormat>
  <Paragraphs>2</Paragraphs>
  <Slides>15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انقلاب</vt:lpstr>
      <vt:lpstr>The Skull Lec 8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The End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subject/>
  <dc:creator/>
  <cp:keywords/>
  <dc:description>generated using python-pptx</dc:description>
  <cp:lastModifiedBy>Lenovo</cp:lastModifiedBy>
  <cp:revision>26</cp:revision>
  <dcterms:created xsi:type="dcterms:W3CDTF">2013-01-27T09:14:16Z</dcterms:created>
  <dcterms:modified xsi:type="dcterms:W3CDTF">2025-02-07T13:25:42Z</dcterms:modified>
  <cp:category/>
</cp:coreProperties>
</file>