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8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E588AD-738E-4054-8FF7-B9298220C71C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E55FB7-09BF-4A2B-AB11-03D31D0F7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666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78C96E7-69E3-4EF7-BF82-AFC3157E7F81}" type="slidenum">
              <a:rPr lang="en-US">
                <a:solidFill>
                  <a:prstClr val="black"/>
                </a:solidFill>
              </a:rPr>
              <a:pPr eaLnBrk="1" hangingPunct="1"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0723D38-0F89-487B-A872-599F4C15FC98}" type="slidenum">
              <a:rPr lang="en-US">
                <a:solidFill>
                  <a:prstClr val="black"/>
                </a:solidFill>
              </a:rPr>
              <a:pPr eaLnBrk="1" hangingPunct="1"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D820BD42-54E4-468B-BF6F-202389DDD0E4}" type="datetimeFigureOut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92F09AB-3864-4674-A902-94803C6A95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564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8EFED4A4-CDF6-40B6-8E3F-8F1CE483E8B0}" type="datetimeFigureOut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225C4CED-3505-4E2F-BA20-D20A8DFB1A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331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E458332-D383-4739-9493-761233E699C1}" type="datetimeFigureOut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2414133F-C707-4202-AB11-68BDA97EFF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2273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77E817-B208-45DC-A079-904817BB136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1697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65767F-12D9-4190-A8D0-C08271E9AAA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9190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6814B7-8EA9-4A8F-B7BA-A026A87839E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196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7BC8F3-CCF8-4FA2-89E8-8B3C4A7BE69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1357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DCB235-7EE0-4A54-BF3D-FCCA2AB39BC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8394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5F694E-3FDE-4C5D-9E5A-F9AD7178A26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2206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0C43C7-0BD4-4E32-927D-74C8189FFD4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4894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59FA82-E8ED-41D7-8B0C-73598989D39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276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C9CF23D-302E-4242-9FEB-BA106E019A47}" type="datetimeFigureOut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9F6EAF5-776C-4A0E-9F37-5D85138393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3736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D2768-A292-40E9-82B2-6C5330EABAA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8463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7EBAE-F6E9-4423-AFBE-C686683BA09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4184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DB5B4-10D9-42E5-98DB-6DBFF95BF9F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1823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EA90D-2E99-4193-963C-031BFE6A160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924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B236BAC-BA68-4F55-97F0-A83CE65422D7}" type="datetimeFigureOut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423F472-42C2-4038-A200-FF0564BA08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655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D150065-2C3B-406E-B82D-49E09C7C85D2}" type="datetimeFigureOut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5305D67-E50D-4073-976B-2C8D62466F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046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1871063-E54E-4A26-83EC-25848210B58A}" type="datetimeFigureOut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1FA7784-F10A-4577-A3BE-EEE41B1838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11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FB160D7-F0EE-4F00-9CA4-C84852DB9812}" type="datetimeFigureOut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FB07735-B2A9-4432-B701-39DD7A0F37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103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5FAFCA0-9F11-46A1-8622-44FEABFF9A11}" type="datetimeFigureOut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92EFD0D-9DD3-4A2E-8431-6258B36D0A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397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78FC6C2-2380-4C47-ACF4-1346DB146A71}" type="datetimeFigureOut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A7720AC-7563-47E7-A15C-7AB58D25FD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666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1C8C45B-F234-4026-A797-5892FADB216A}" type="datetimeFigureOut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FF91D84-C769-495B-9051-12DE419C11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760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AFDACA0A-370B-4176-8034-388FB64C776D}" type="datetimeFigureOut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CA19139A-0024-4C8E-975F-1063A21A54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480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25C1FC-158B-4D18-867E-DDADF9D443B4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629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C:\Users\Lenovo\Desktop\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6075"/>
            <a:ext cx="1608138" cy="178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7" descr="https://uomus.edu.iq/assetsv2/img/uomus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313" y="381000"/>
            <a:ext cx="1716087" cy="171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600200" y="2514600"/>
            <a:ext cx="6075363" cy="33528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sz="3200" b="1" dirty="0">
                <a:solidFill>
                  <a:srgbClr val="4F81BD">
                    <a:lumMod val="50000"/>
                  </a:srgbClr>
                </a:solidFill>
                <a:ea typeface="Calibri"/>
                <a:cs typeface="Arial"/>
              </a:rPr>
              <a:t>Biochemical Techniques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3r</a:t>
            </a:r>
            <a:r>
              <a:rPr lang="en-US" b="1" baseline="30000" dirty="0" smtClean="0">
                <a:solidFill>
                  <a:srgbClr val="FF0000"/>
                </a:solidFill>
                <a:ea typeface="Calibri"/>
                <a:cs typeface="Arial"/>
              </a:rPr>
              <a:t>d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  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Lecture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sz="4400" kern="0" dirty="0">
                <a:solidFill>
                  <a:srgbClr val="C00000"/>
                </a:solidFill>
                <a:latin typeface="Arial"/>
              </a:rPr>
              <a:t>Electrophoresis</a:t>
            </a:r>
            <a:endParaRPr lang="en-US" b="1" dirty="0">
              <a:solidFill>
                <a:prstClr val="black"/>
              </a:solidFill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Second Year Students / 2</a:t>
            </a:r>
            <a:r>
              <a:rPr lang="en-US" b="1" baseline="30000" dirty="0">
                <a:solidFill>
                  <a:srgbClr val="FF0000"/>
                </a:solidFill>
                <a:ea typeface="Calibri"/>
                <a:cs typeface="Arial"/>
              </a:rPr>
              <a:t>nd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semester / 2024-2025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i="1" dirty="0">
                <a:solidFill>
                  <a:srgbClr val="FF0000"/>
                </a:solidFill>
                <a:ea typeface="Calibri"/>
                <a:cs typeface="Arial"/>
              </a:rPr>
              <a:t>By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Prof. Dr.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Abdulhasan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endParaRPr lang="en-US" b="1" dirty="0">
              <a:solidFill>
                <a:prstClr val="black"/>
              </a:solidFill>
              <a:ea typeface="Calibri"/>
              <a:cs typeface="Arial"/>
            </a:endParaRPr>
          </a:p>
        </p:txBody>
      </p:sp>
      <p:sp>
        <p:nvSpPr>
          <p:cNvPr id="14341" name="Rectangle 2"/>
          <p:cNvSpPr>
            <a:spLocks noChangeArrowheads="1"/>
          </p:cNvSpPr>
          <p:nvPr/>
        </p:nvSpPr>
        <p:spPr bwMode="auto">
          <a:xfrm>
            <a:off x="2667000" y="838200"/>
            <a:ext cx="37338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en-US" sz="2400" b="1">
                <a:solidFill>
                  <a:srgbClr val="0070C0"/>
                </a:solidFill>
                <a:ea typeface="Calibri" pitchFamily="34" charset="0"/>
                <a:cs typeface="Arial" charset="0"/>
              </a:rPr>
              <a:t>Al-Mustaqbal University</a:t>
            </a:r>
          </a:p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en-US" sz="2400" b="1">
                <a:solidFill>
                  <a:srgbClr val="0070C0"/>
                </a:solidFill>
                <a:ea typeface="Calibri" pitchFamily="34" charset="0"/>
                <a:cs typeface="Arial" charset="0"/>
              </a:rPr>
              <a:t>College of Science</a:t>
            </a:r>
          </a:p>
        </p:txBody>
      </p:sp>
    </p:spTree>
    <p:extLst>
      <p:ext uri="{BB962C8B-B14F-4D97-AF65-F5344CB8AC3E}">
        <p14:creationId xmlns:p14="http://schemas.microsoft.com/office/powerpoint/2010/main" val="424815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8" y="744538"/>
            <a:ext cx="7132637" cy="5014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441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" y="741363"/>
            <a:ext cx="7124700" cy="5021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735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63" y="747713"/>
            <a:ext cx="7102475" cy="500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990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" y="855663"/>
            <a:ext cx="7118350" cy="47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513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" y="709613"/>
            <a:ext cx="7118350" cy="508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51125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713" y="906463"/>
            <a:ext cx="7140575" cy="4960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5719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9" t="26118" r="34956" b="17233"/>
          <a:stretch>
            <a:fillRect/>
          </a:stretch>
        </p:blipFill>
        <p:spPr bwMode="auto">
          <a:xfrm>
            <a:off x="146050" y="496888"/>
            <a:ext cx="8845550" cy="582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085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1044575"/>
            <a:ext cx="7086600" cy="4824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692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4" t="25328" r="34937" b="14963"/>
          <a:stretch>
            <a:fillRect/>
          </a:stretch>
        </p:blipFill>
        <p:spPr bwMode="auto">
          <a:xfrm>
            <a:off x="1219200" y="762000"/>
            <a:ext cx="7085013" cy="491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24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050" y="733425"/>
            <a:ext cx="7072313" cy="5037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43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" y="741363"/>
            <a:ext cx="7124700" cy="5021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079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869950"/>
            <a:ext cx="7110413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621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8" y="763588"/>
            <a:ext cx="7094537" cy="4976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2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00" y="755650"/>
            <a:ext cx="7186613" cy="499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262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28</Words>
  <Application>Microsoft Office PowerPoint</Application>
  <PresentationFormat>On-screen Show (4:3)</PresentationFormat>
  <Paragraphs>10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1_Office Theme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1</cp:revision>
  <dcterms:created xsi:type="dcterms:W3CDTF">2025-02-18T18:30:06Z</dcterms:created>
  <dcterms:modified xsi:type="dcterms:W3CDTF">2025-02-18T18:33:15Z</dcterms:modified>
</cp:coreProperties>
</file>