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3" r:id="rId5"/>
    <p:sldId id="275" r:id="rId6"/>
    <p:sldId id="284" r:id="rId7"/>
    <p:sldId id="300" r:id="rId8"/>
    <p:sldId id="292" r:id="rId9"/>
    <p:sldId id="287" r:id="rId10"/>
    <p:sldId id="289" r:id="rId11"/>
    <p:sldId id="288" r:id="rId12"/>
    <p:sldId id="299" r:id="rId13"/>
    <p:sldId id="274" r:id="rId14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573E"/>
    <a:srgbClr val="D8BEB2"/>
    <a:srgbClr val="753F2D"/>
    <a:srgbClr val="5E3324"/>
    <a:srgbClr val="8A4C34"/>
    <a:srgbClr val="815550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5" autoAdjust="0"/>
    <p:restoredTop sz="96327"/>
  </p:normalViewPr>
  <p:slideViewPr>
    <p:cSldViewPr snapToGrid="0">
      <p:cViewPr varScale="1">
        <p:scale>
          <a:sx n="55" d="100"/>
          <a:sy n="55" d="100"/>
        </p:scale>
        <p:origin x="64" y="192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2/1/2025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/>
          </a:bodyPr>
          <a:lstStyle/>
          <a:p>
            <a:r>
              <a:rPr lang="en-US" dirty="0"/>
              <a:t>	Medical Microbiology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757" y="5070297"/>
            <a:ext cx="9220748" cy="1493974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 dirty="0"/>
              <a:t>Lecture Three </a:t>
            </a:r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Department of medical Biotechnology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729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503434"/>
            <a:ext cx="11634798" cy="1171254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Laboratory diagnosis of Gram-positive bacteria Staphylococci and Streptococci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978" y="2024009"/>
            <a:ext cx="11918022" cy="3688422"/>
          </a:xfrm>
        </p:spPr>
        <p:txBody>
          <a:bodyPr/>
          <a:lstStyle/>
          <a:p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The laboratory diagnosis of Gram-positive bacteria AND  </a:t>
            </a:r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Staphylococci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and </a:t>
            </a:r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Streptococci</a:t>
            </a:r>
          </a:p>
          <a:p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Staphylococci 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diagnosis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involves several steps to identify and differentiate these bacteria.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Staphylococci Sample Collection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Samples are collected from the site of infection (e.g., skin, nasal swabs).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*Gram Staining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Staphylococci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appear as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Gram-positive cocci in clusters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*Culture Techniques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Blood agar and Mannitol Salt Agar (MSA)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are commonly used. S. aureus produces yellow or golden colonies on MSA due to mannitol fermentation</a:t>
            </a:r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576072"/>
            <a:ext cx="11359999" cy="6281928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Biochemical Tests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/>
                <a:cs typeface="Times New Roman" panose="02020603050405020304" pitchFamily="18" charset="0"/>
              </a:rPr>
              <a:t>1-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Catalase Test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Positive (distinguishes staphylococci from streptococci).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/>
                <a:cs typeface="Times New Roman" panose="02020603050405020304" pitchFamily="18" charset="0"/>
              </a:rPr>
              <a:t>2-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Coagulase Test: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Positive for S. aureus (differentiates it from coagulase-negative staphylococci).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/>
                <a:cs typeface="Times New Roman" panose="02020603050405020304" pitchFamily="18" charset="0"/>
              </a:rPr>
              <a:t>3-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Novobiocin Sensitivity Test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Differentiates S. epidermidis (sensitive) from S. saprophyticus (resistant).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17AC19-117A-03A2-68B1-E110B213A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301752"/>
            <a:ext cx="9300064" cy="5948323"/>
          </a:xfrm>
        </p:spPr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gram stain </a:t>
            </a:r>
          </a:p>
          <a:p>
            <a:r>
              <a:rPr lang="en-US" sz="2400" dirty="0"/>
              <a:t>Gram staining </a:t>
            </a:r>
            <a:r>
              <a:rPr lang="en-US" sz="2400" u="sng" dirty="0"/>
              <a:t>is a technique used to differentiate bacterial species into two groups based on the physical and chemical properties of their cell walls</a:t>
            </a:r>
          </a:p>
          <a:p>
            <a:r>
              <a:rPr lang="en-US" sz="2400" dirty="0"/>
              <a:t>The two groups are:</a:t>
            </a:r>
          </a:p>
          <a:p>
            <a:r>
              <a:rPr lang="en-US" sz="2400" dirty="0"/>
              <a:t>1- </a:t>
            </a:r>
            <a:r>
              <a:rPr lang="en-US" sz="2400" dirty="0">
                <a:highlight>
                  <a:srgbClr val="A3573E"/>
                </a:highlight>
              </a:rPr>
              <a:t>Gram-positive bacteria</a:t>
            </a:r>
            <a:r>
              <a:rPr lang="en-US" sz="2400" dirty="0"/>
              <a:t>: These bacteria retain the crystal violet stain and appear purple under a microscope. They have a thick peptidoglycan layer in their cell walls.</a:t>
            </a:r>
          </a:p>
          <a:p>
            <a:r>
              <a:rPr lang="en-US" sz="2400" dirty="0">
                <a:highlight>
                  <a:srgbClr val="A3573E"/>
                </a:highlight>
              </a:rPr>
              <a:t>2-Gram-negative bacteria</a:t>
            </a:r>
            <a:r>
              <a:rPr lang="en-US" sz="2400" dirty="0"/>
              <a:t>: These bacteria do not retain the crystal violet stain but take up the counterstain (usually safranin) and appear red or pink. They have a thinner peptidoglycan layer and an outer membrane.</a:t>
            </a:r>
          </a:p>
          <a:p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00707C4-C9CA-F4F1-F879-A9AEF81E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50290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8C342C-CAE0-1F4E-8F45-35CC7DE5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301752"/>
            <a:ext cx="11620072" cy="62531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Streptococci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diagnosis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Sample Collection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Samples are collected from the site of infection (e.g., throat swabs, blood)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*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Gram Staining: Streptococci appear as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Gram-positive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cocci in chains or pairs.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Culture Techniques: Blood agar is used to observe hemolysis patterns.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Hemolysis on Blood Agar: Alpha (partial), Beta (complete), or Gamma (none).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56602DF-7530-F522-C2B5-C7C8D41E9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801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2BC3603-87F8-4276-2649-360BCA14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6</a:t>
            </a:fld>
            <a:endParaRPr lang="en-US" noProof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BB4FA3D-3552-9AED-1FF6-572CDDC8A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13EC8E8-1BD3-344D-C3C3-6E865D4E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170" y="659982"/>
            <a:ext cx="7913053" cy="592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30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4D9A676-F4C5-68CD-E8DD-BD1B4D467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331" y="698643"/>
            <a:ext cx="6472718" cy="497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D1FECBC-75F7-7B90-3364-9D1D4DA19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024" y="1081889"/>
            <a:ext cx="7397393" cy="463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9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32E7213D-6FFD-288A-D2D0-E793F8D9E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881" y="1089061"/>
            <a:ext cx="8797431" cy="461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32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334</Words>
  <Application>Microsoft Office PowerPoint</Application>
  <PresentationFormat>شاشة عريضة</PresentationFormat>
  <Paragraphs>34</Paragraphs>
  <Slides>10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 Medical Microbiology </vt:lpstr>
      <vt:lpstr>Laboratory diagnosis of Gram-positive bacteria Staphylococci and Streptococci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2025-02-01T03:24:45Z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