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9144000" cy="6858000"/>
  <p:notesSz cx="9144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800" b="0" i="0">
                <a:solidFill>
                  <a:srgbClr val="562213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800" b="0" i="0">
                <a:solidFill>
                  <a:srgbClr val="562213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800" b="0" i="0">
                <a:solidFill>
                  <a:srgbClr val="562213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010" y="3556"/>
            <a:ext cx="820419" cy="819785"/>
          </a:xfrm>
          <a:custGeom>
            <a:avLst/>
            <a:gdLst/>
            <a:ahLst/>
            <a:cxnLst/>
            <a:rect l="l" t="t" r="r" b="b"/>
            <a:pathLst>
              <a:path w="820419" h="819785">
                <a:moveTo>
                  <a:pt x="819949" y="0"/>
                </a:moveTo>
                <a:lnTo>
                  <a:pt x="506" y="0"/>
                </a:lnTo>
                <a:lnTo>
                  <a:pt x="0" y="819404"/>
                </a:lnTo>
                <a:lnTo>
                  <a:pt x="48653" y="818012"/>
                </a:lnTo>
                <a:lnTo>
                  <a:pt x="96069" y="813890"/>
                </a:lnTo>
                <a:lnTo>
                  <a:pt x="142676" y="807114"/>
                </a:lnTo>
                <a:lnTo>
                  <a:pt x="188396" y="797760"/>
                </a:lnTo>
                <a:lnTo>
                  <a:pt x="233153" y="785906"/>
                </a:lnTo>
                <a:lnTo>
                  <a:pt x="276870" y="771629"/>
                </a:lnTo>
                <a:lnTo>
                  <a:pt x="319469" y="755005"/>
                </a:lnTo>
                <a:lnTo>
                  <a:pt x="360876" y="736111"/>
                </a:lnTo>
                <a:lnTo>
                  <a:pt x="401011" y="715024"/>
                </a:lnTo>
                <a:lnTo>
                  <a:pt x="439799" y="691821"/>
                </a:lnTo>
                <a:lnTo>
                  <a:pt x="477163" y="666580"/>
                </a:lnTo>
                <a:lnTo>
                  <a:pt x="513025" y="639376"/>
                </a:lnTo>
                <a:lnTo>
                  <a:pt x="547310" y="610287"/>
                </a:lnTo>
                <a:lnTo>
                  <a:pt x="579939" y="579389"/>
                </a:lnTo>
                <a:lnTo>
                  <a:pt x="610837" y="546760"/>
                </a:lnTo>
                <a:lnTo>
                  <a:pt x="639926" y="512477"/>
                </a:lnTo>
                <a:lnTo>
                  <a:pt x="667130" y="476615"/>
                </a:lnTo>
                <a:lnTo>
                  <a:pt x="692371" y="439253"/>
                </a:lnTo>
                <a:lnTo>
                  <a:pt x="715574" y="400467"/>
                </a:lnTo>
                <a:lnTo>
                  <a:pt x="736660" y="360334"/>
                </a:lnTo>
                <a:lnTo>
                  <a:pt x="755553" y="318930"/>
                </a:lnTo>
                <a:lnTo>
                  <a:pt x="772177" y="276333"/>
                </a:lnTo>
                <a:lnTo>
                  <a:pt x="786453" y="232620"/>
                </a:lnTo>
                <a:lnTo>
                  <a:pt x="798307" y="187868"/>
                </a:lnTo>
                <a:lnTo>
                  <a:pt x="807660" y="142152"/>
                </a:lnTo>
                <a:lnTo>
                  <a:pt x="814436" y="95551"/>
                </a:lnTo>
                <a:lnTo>
                  <a:pt x="818558" y="48141"/>
                </a:lnTo>
                <a:lnTo>
                  <a:pt x="819949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3010" y="3556"/>
            <a:ext cx="820419" cy="819785"/>
          </a:xfrm>
          <a:custGeom>
            <a:avLst/>
            <a:gdLst/>
            <a:ahLst/>
            <a:cxnLst/>
            <a:rect l="l" t="t" r="r" b="b"/>
            <a:pathLst>
              <a:path w="820419" h="819785">
                <a:moveTo>
                  <a:pt x="819949" y="0"/>
                </a:moveTo>
                <a:lnTo>
                  <a:pt x="818558" y="48141"/>
                </a:lnTo>
                <a:lnTo>
                  <a:pt x="814436" y="95551"/>
                </a:lnTo>
                <a:lnTo>
                  <a:pt x="807660" y="142152"/>
                </a:lnTo>
                <a:lnTo>
                  <a:pt x="798307" y="187868"/>
                </a:lnTo>
                <a:lnTo>
                  <a:pt x="786453" y="232620"/>
                </a:lnTo>
                <a:lnTo>
                  <a:pt x="772177" y="276333"/>
                </a:lnTo>
                <a:lnTo>
                  <a:pt x="755553" y="318930"/>
                </a:lnTo>
                <a:lnTo>
                  <a:pt x="736660" y="360334"/>
                </a:lnTo>
                <a:lnTo>
                  <a:pt x="715574" y="400467"/>
                </a:lnTo>
                <a:lnTo>
                  <a:pt x="692371" y="439253"/>
                </a:lnTo>
                <a:lnTo>
                  <a:pt x="667130" y="476615"/>
                </a:lnTo>
                <a:lnTo>
                  <a:pt x="639926" y="512477"/>
                </a:lnTo>
                <a:lnTo>
                  <a:pt x="610837" y="546760"/>
                </a:lnTo>
                <a:lnTo>
                  <a:pt x="579939" y="579389"/>
                </a:lnTo>
                <a:lnTo>
                  <a:pt x="547310" y="610287"/>
                </a:lnTo>
                <a:lnTo>
                  <a:pt x="513025" y="639376"/>
                </a:lnTo>
                <a:lnTo>
                  <a:pt x="477163" y="666580"/>
                </a:lnTo>
                <a:lnTo>
                  <a:pt x="439799" y="691821"/>
                </a:lnTo>
                <a:lnTo>
                  <a:pt x="401011" y="715024"/>
                </a:lnTo>
                <a:lnTo>
                  <a:pt x="360876" y="736111"/>
                </a:lnTo>
                <a:lnTo>
                  <a:pt x="319469" y="755005"/>
                </a:lnTo>
                <a:lnTo>
                  <a:pt x="276870" y="771629"/>
                </a:lnTo>
                <a:lnTo>
                  <a:pt x="233153" y="785906"/>
                </a:lnTo>
                <a:lnTo>
                  <a:pt x="188396" y="797760"/>
                </a:lnTo>
                <a:lnTo>
                  <a:pt x="142676" y="807114"/>
                </a:lnTo>
                <a:lnTo>
                  <a:pt x="96069" y="813890"/>
                </a:lnTo>
                <a:lnTo>
                  <a:pt x="48653" y="818012"/>
                </a:lnTo>
                <a:lnTo>
                  <a:pt x="505" y="819404"/>
                </a:lnTo>
                <a:lnTo>
                  <a:pt x="336" y="819404"/>
                </a:lnTo>
                <a:lnTo>
                  <a:pt x="168" y="819404"/>
                </a:lnTo>
                <a:lnTo>
                  <a:pt x="0" y="819404"/>
                </a:lnTo>
                <a:lnTo>
                  <a:pt x="506" y="0"/>
                </a:lnTo>
                <a:lnTo>
                  <a:pt x="819949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8015" y="6095"/>
            <a:ext cx="1784604" cy="1783079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68821" y="21081"/>
            <a:ext cx="1702435" cy="1702435"/>
          </a:xfrm>
          <a:custGeom>
            <a:avLst/>
            <a:gdLst/>
            <a:ahLst/>
            <a:cxnLst/>
            <a:rect l="l" t="t" r="r" b="b"/>
            <a:pathLst>
              <a:path w="1702435" h="1702435">
                <a:moveTo>
                  <a:pt x="0" y="851154"/>
                </a:moveTo>
                <a:lnTo>
                  <a:pt x="1347" y="802859"/>
                </a:lnTo>
                <a:lnTo>
                  <a:pt x="5341" y="755271"/>
                </a:lnTo>
                <a:lnTo>
                  <a:pt x="11909" y="708461"/>
                </a:lnTo>
                <a:lnTo>
                  <a:pt x="20981" y="662500"/>
                </a:lnTo>
                <a:lnTo>
                  <a:pt x="32484" y="617462"/>
                </a:lnTo>
                <a:lnTo>
                  <a:pt x="46346" y="573417"/>
                </a:lnTo>
                <a:lnTo>
                  <a:pt x="62495" y="530438"/>
                </a:lnTo>
                <a:lnTo>
                  <a:pt x="80860" y="488596"/>
                </a:lnTo>
                <a:lnTo>
                  <a:pt x="101369" y="447964"/>
                </a:lnTo>
                <a:lnTo>
                  <a:pt x="123949" y="408613"/>
                </a:lnTo>
                <a:lnTo>
                  <a:pt x="148530" y="370615"/>
                </a:lnTo>
                <a:lnTo>
                  <a:pt x="175039" y="334042"/>
                </a:lnTo>
                <a:lnTo>
                  <a:pt x="203404" y="298966"/>
                </a:lnTo>
                <a:lnTo>
                  <a:pt x="233553" y="265459"/>
                </a:lnTo>
                <a:lnTo>
                  <a:pt x="265416" y="233593"/>
                </a:lnTo>
                <a:lnTo>
                  <a:pt x="298919" y="203439"/>
                </a:lnTo>
                <a:lnTo>
                  <a:pt x="333991" y="175070"/>
                </a:lnTo>
                <a:lnTo>
                  <a:pt x="370561" y="148557"/>
                </a:lnTo>
                <a:lnTo>
                  <a:pt x="408556" y="123973"/>
                </a:lnTo>
                <a:lnTo>
                  <a:pt x="447904" y="101388"/>
                </a:lnTo>
                <a:lnTo>
                  <a:pt x="488534" y="80876"/>
                </a:lnTo>
                <a:lnTo>
                  <a:pt x="530373" y="62508"/>
                </a:lnTo>
                <a:lnTo>
                  <a:pt x="573351" y="46355"/>
                </a:lnTo>
                <a:lnTo>
                  <a:pt x="617394" y="32490"/>
                </a:lnTo>
                <a:lnTo>
                  <a:pt x="662432" y="20985"/>
                </a:lnTo>
                <a:lnTo>
                  <a:pt x="708393" y="11912"/>
                </a:lnTo>
                <a:lnTo>
                  <a:pt x="755204" y="5342"/>
                </a:lnTo>
                <a:lnTo>
                  <a:pt x="802793" y="1347"/>
                </a:lnTo>
                <a:lnTo>
                  <a:pt x="851090" y="0"/>
                </a:lnTo>
                <a:lnTo>
                  <a:pt x="899386" y="1347"/>
                </a:lnTo>
                <a:lnTo>
                  <a:pt x="946976" y="5342"/>
                </a:lnTo>
                <a:lnTo>
                  <a:pt x="993786" y="11912"/>
                </a:lnTo>
                <a:lnTo>
                  <a:pt x="1039746" y="20985"/>
                </a:lnTo>
                <a:lnTo>
                  <a:pt x="1084783" y="32490"/>
                </a:lnTo>
                <a:lnTo>
                  <a:pt x="1128825" y="46355"/>
                </a:lnTo>
                <a:lnTo>
                  <a:pt x="1171801" y="62508"/>
                </a:lnTo>
                <a:lnTo>
                  <a:pt x="1213639" y="80876"/>
                </a:lnTo>
                <a:lnTo>
                  <a:pt x="1254268" y="101388"/>
                </a:lnTo>
                <a:lnTo>
                  <a:pt x="1293614" y="123973"/>
                </a:lnTo>
                <a:lnTo>
                  <a:pt x="1331607" y="148557"/>
                </a:lnTo>
                <a:lnTo>
                  <a:pt x="1368174" y="175070"/>
                </a:lnTo>
                <a:lnTo>
                  <a:pt x="1403245" y="203439"/>
                </a:lnTo>
                <a:lnTo>
                  <a:pt x="1436746" y="233593"/>
                </a:lnTo>
                <a:lnTo>
                  <a:pt x="1468606" y="265459"/>
                </a:lnTo>
                <a:lnTo>
                  <a:pt x="1498754" y="298966"/>
                </a:lnTo>
                <a:lnTo>
                  <a:pt x="1527117" y="334042"/>
                </a:lnTo>
                <a:lnTo>
                  <a:pt x="1553624" y="370615"/>
                </a:lnTo>
                <a:lnTo>
                  <a:pt x="1578203" y="408613"/>
                </a:lnTo>
                <a:lnTo>
                  <a:pt x="1600782" y="447964"/>
                </a:lnTo>
                <a:lnTo>
                  <a:pt x="1621289" y="488596"/>
                </a:lnTo>
                <a:lnTo>
                  <a:pt x="1639653" y="530438"/>
                </a:lnTo>
                <a:lnTo>
                  <a:pt x="1655801" y="573417"/>
                </a:lnTo>
                <a:lnTo>
                  <a:pt x="1669661" y="617462"/>
                </a:lnTo>
                <a:lnTo>
                  <a:pt x="1681163" y="662500"/>
                </a:lnTo>
                <a:lnTo>
                  <a:pt x="1690234" y="708461"/>
                </a:lnTo>
                <a:lnTo>
                  <a:pt x="1696802" y="755271"/>
                </a:lnTo>
                <a:lnTo>
                  <a:pt x="1700795" y="802859"/>
                </a:lnTo>
                <a:lnTo>
                  <a:pt x="1702142" y="851154"/>
                </a:lnTo>
                <a:lnTo>
                  <a:pt x="1700795" y="899447"/>
                </a:lnTo>
                <a:lnTo>
                  <a:pt x="1696802" y="947034"/>
                </a:lnTo>
                <a:lnTo>
                  <a:pt x="1690234" y="993843"/>
                </a:lnTo>
                <a:lnTo>
                  <a:pt x="1681163" y="1039800"/>
                </a:lnTo>
                <a:lnTo>
                  <a:pt x="1669661" y="1084835"/>
                </a:lnTo>
                <a:lnTo>
                  <a:pt x="1655801" y="1128876"/>
                </a:lnTo>
                <a:lnTo>
                  <a:pt x="1639653" y="1171850"/>
                </a:lnTo>
                <a:lnTo>
                  <a:pt x="1621289" y="1213687"/>
                </a:lnTo>
                <a:lnTo>
                  <a:pt x="1600782" y="1254314"/>
                </a:lnTo>
                <a:lnTo>
                  <a:pt x="1578203" y="1293659"/>
                </a:lnTo>
                <a:lnTo>
                  <a:pt x="1553624" y="1331651"/>
                </a:lnTo>
                <a:lnTo>
                  <a:pt x="1527117" y="1368218"/>
                </a:lnTo>
                <a:lnTo>
                  <a:pt x="1498754" y="1403287"/>
                </a:lnTo>
                <a:lnTo>
                  <a:pt x="1468606" y="1436788"/>
                </a:lnTo>
                <a:lnTo>
                  <a:pt x="1436746" y="1468647"/>
                </a:lnTo>
                <a:lnTo>
                  <a:pt x="1403245" y="1498795"/>
                </a:lnTo>
                <a:lnTo>
                  <a:pt x="1368174" y="1527157"/>
                </a:lnTo>
                <a:lnTo>
                  <a:pt x="1331607" y="1553664"/>
                </a:lnTo>
                <a:lnTo>
                  <a:pt x="1293614" y="1578242"/>
                </a:lnTo>
                <a:lnTo>
                  <a:pt x="1254268" y="1600821"/>
                </a:lnTo>
                <a:lnTo>
                  <a:pt x="1213639" y="1621328"/>
                </a:lnTo>
                <a:lnTo>
                  <a:pt x="1171801" y="1639691"/>
                </a:lnTo>
                <a:lnTo>
                  <a:pt x="1128825" y="1655839"/>
                </a:lnTo>
                <a:lnTo>
                  <a:pt x="1084783" y="1669700"/>
                </a:lnTo>
                <a:lnTo>
                  <a:pt x="1039746" y="1681201"/>
                </a:lnTo>
                <a:lnTo>
                  <a:pt x="993786" y="1690272"/>
                </a:lnTo>
                <a:lnTo>
                  <a:pt x="946976" y="1696840"/>
                </a:lnTo>
                <a:lnTo>
                  <a:pt x="899386" y="1700833"/>
                </a:lnTo>
                <a:lnTo>
                  <a:pt x="851090" y="1702181"/>
                </a:lnTo>
                <a:lnTo>
                  <a:pt x="802793" y="1700833"/>
                </a:lnTo>
                <a:lnTo>
                  <a:pt x="755204" y="1696840"/>
                </a:lnTo>
                <a:lnTo>
                  <a:pt x="708393" y="1690272"/>
                </a:lnTo>
                <a:lnTo>
                  <a:pt x="662432" y="1681201"/>
                </a:lnTo>
                <a:lnTo>
                  <a:pt x="617394" y="1669700"/>
                </a:lnTo>
                <a:lnTo>
                  <a:pt x="573351" y="1655839"/>
                </a:lnTo>
                <a:lnTo>
                  <a:pt x="530373" y="1639691"/>
                </a:lnTo>
                <a:lnTo>
                  <a:pt x="488534" y="1621328"/>
                </a:lnTo>
                <a:lnTo>
                  <a:pt x="447904" y="1600821"/>
                </a:lnTo>
                <a:lnTo>
                  <a:pt x="408556" y="1578242"/>
                </a:lnTo>
                <a:lnTo>
                  <a:pt x="370561" y="1553664"/>
                </a:lnTo>
                <a:lnTo>
                  <a:pt x="333991" y="1527157"/>
                </a:lnTo>
                <a:lnTo>
                  <a:pt x="298919" y="1498795"/>
                </a:lnTo>
                <a:lnTo>
                  <a:pt x="265416" y="1468647"/>
                </a:lnTo>
                <a:lnTo>
                  <a:pt x="233553" y="1436788"/>
                </a:lnTo>
                <a:lnTo>
                  <a:pt x="203404" y="1403287"/>
                </a:lnTo>
                <a:lnTo>
                  <a:pt x="175039" y="1368218"/>
                </a:lnTo>
                <a:lnTo>
                  <a:pt x="148530" y="1331651"/>
                </a:lnTo>
                <a:lnTo>
                  <a:pt x="123949" y="1293659"/>
                </a:lnTo>
                <a:lnTo>
                  <a:pt x="101369" y="1254314"/>
                </a:lnTo>
                <a:lnTo>
                  <a:pt x="80860" y="1213687"/>
                </a:lnTo>
                <a:lnTo>
                  <a:pt x="62495" y="1171850"/>
                </a:lnTo>
                <a:lnTo>
                  <a:pt x="46346" y="1128876"/>
                </a:lnTo>
                <a:lnTo>
                  <a:pt x="32484" y="1084835"/>
                </a:lnTo>
                <a:lnTo>
                  <a:pt x="20981" y="1039800"/>
                </a:lnTo>
                <a:lnTo>
                  <a:pt x="11909" y="993843"/>
                </a:lnTo>
                <a:lnTo>
                  <a:pt x="5341" y="947034"/>
                </a:lnTo>
                <a:lnTo>
                  <a:pt x="1347" y="899447"/>
                </a:lnTo>
                <a:lnTo>
                  <a:pt x="0" y="851154"/>
                </a:lnTo>
                <a:close/>
              </a:path>
            </a:pathLst>
          </a:custGeom>
          <a:ln w="27305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1" name="bg 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2212" y="1045464"/>
            <a:ext cx="1155192" cy="1150619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87319" y="1050633"/>
            <a:ext cx="1116813" cy="111147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  <a:path w="1116965" h="1111885">
                <a:moveTo>
                  <a:pt x="220477" y="286041"/>
                </a:moveTo>
                <a:lnTo>
                  <a:pt x="193856" y="323455"/>
                </a:lnTo>
                <a:lnTo>
                  <a:pt x="171955" y="362810"/>
                </a:lnTo>
                <a:lnTo>
                  <a:pt x="154729" y="403741"/>
                </a:lnTo>
                <a:lnTo>
                  <a:pt x="142131" y="445881"/>
                </a:lnTo>
                <a:lnTo>
                  <a:pt x="134116" y="488865"/>
                </a:lnTo>
                <a:lnTo>
                  <a:pt x="130638" y="532328"/>
                </a:lnTo>
                <a:lnTo>
                  <a:pt x="131651" y="575903"/>
                </a:lnTo>
                <a:lnTo>
                  <a:pt x="137108" y="619227"/>
                </a:lnTo>
                <a:lnTo>
                  <a:pt x="146964" y="661933"/>
                </a:lnTo>
                <a:lnTo>
                  <a:pt x="161173" y="703655"/>
                </a:lnTo>
                <a:lnTo>
                  <a:pt x="179689" y="744028"/>
                </a:lnTo>
                <a:lnTo>
                  <a:pt x="202465" y="782686"/>
                </a:lnTo>
                <a:lnTo>
                  <a:pt x="229457" y="819265"/>
                </a:lnTo>
                <a:lnTo>
                  <a:pt x="260618" y="853397"/>
                </a:lnTo>
                <a:lnTo>
                  <a:pt x="295902" y="884719"/>
                </a:lnTo>
                <a:lnTo>
                  <a:pt x="334265" y="912179"/>
                </a:lnTo>
                <a:lnTo>
                  <a:pt x="374453" y="934995"/>
                </a:lnTo>
                <a:lnTo>
                  <a:pt x="416101" y="953204"/>
                </a:lnTo>
                <a:lnTo>
                  <a:pt x="458841" y="966841"/>
                </a:lnTo>
                <a:lnTo>
                  <a:pt x="502308" y="975943"/>
                </a:lnTo>
                <a:lnTo>
                  <a:pt x="546136" y="980546"/>
                </a:lnTo>
                <a:lnTo>
                  <a:pt x="589957" y="980687"/>
                </a:lnTo>
                <a:lnTo>
                  <a:pt x="633406" y="976403"/>
                </a:lnTo>
                <a:lnTo>
                  <a:pt x="676117" y="967728"/>
                </a:lnTo>
                <a:lnTo>
                  <a:pt x="717723" y="954701"/>
                </a:lnTo>
                <a:lnTo>
                  <a:pt x="757858" y="937356"/>
                </a:lnTo>
                <a:lnTo>
                  <a:pt x="796155" y="915731"/>
                </a:lnTo>
                <a:lnTo>
                  <a:pt x="832248" y="889862"/>
                </a:lnTo>
                <a:lnTo>
                  <a:pt x="865771" y="859785"/>
                </a:lnTo>
                <a:lnTo>
                  <a:pt x="896358" y="825537"/>
                </a:lnTo>
                <a:lnTo>
                  <a:pt x="922982" y="788101"/>
                </a:lnTo>
                <a:lnTo>
                  <a:pt x="944884" y="748730"/>
                </a:lnTo>
                <a:lnTo>
                  <a:pt x="962111" y="707789"/>
                </a:lnTo>
                <a:lnTo>
                  <a:pt x="974709" y="665643"/>
                </a:lnTo>
                <a:lnTo>
                  <a:pt x="982725" y="622657"/>
                </a:lnTo>
                <a:lnTo>
                  <a:pt x="986203" y="579196"/>
                </a:lnTo>
                <a:lnTo>
                  <a:pt x="985191" y="535624"/>
                </a:lnTo>
                <a:lnTo>
                  <a:pt x="979734" y="492307"/>
                </a:lnTo>
                <a:lnTo>
                  <a:pt x="969878" y="449609"/>
                </a:lnTo>
                <a:lnTo>
                  <a:pt x="955669" y="407895"/>
                </a:lnTo>
                <a:lnTo>
                  <a:pt x="937154" y="367530"/>
                </a:lnTo>
                <a:lnTo>
                  <a:pt x="914378" y="328880"/>
                </a:lnTo>
                <a:lnTo>
                  <a:pt x="887387" y="292308"/>
                </a:lnTo>
                <a:lnTo>
                  <a:pt x="856228" y="258179"/>
                </a:lnTo>
                <a:lnTo>
                  <a:pt x="820946" y="226859"/>
                </a:lnTo>
                <a:lnTo>
                  <a:pt x="782581" y="199399"/>
                </a:lnTo>
                <a:lnTo>
                  <a:pt x="742390" y="176583"/>
                </a:lnTo>
                <a:lnTo>
                  <a:pt x="700741" y="158375"/>
                </a:lnTo>
                <a:lnTo>
                  <a:pt x="657999" y="144737"/>
                </a:lnTo>
                <a:lnTo>
                  <a:pt x="614531" y="135635"/>
                </a:lnTo>
                <a:lnTo>
                  <a:pt x="570702" y="131032"/>
                </a:lnTo>
                <a:lnTo>
                  <a:pt x="526880" y="130891"/>
                </a:lnTo>
                <a:lnTo>
                  <a:pt x="483430" y="135175"/>
                </a:lnTo>
                <a:lnTo>
                  <a:pt x="440719" y="143850"/>
                </a:lnTo>
                <a:lnTo>
                  <a:pt x="399113" y="156877"/>
                </a:lnTo>
                <a:lnTo>
                  <a:pt x="358978" y="174222"/>
                </a:lnTo>
                <a:lnTo>
                  <a:pt x="320681" y="195847"/>
                </a:lnTo>
                <a:lnTo>
                  <a:pt x="284587" y="221716"/>
                </a:lnTo>
                <a:lnTo>
                  <a:pt x="251064" y="251793"/>
                </a:lnTo>
                <a:lnTo>
                  <a:pt x="220477" y="286041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1012875" y="0"/>
            <a:ext cx="8131175" cy="6858000"/>
          </a:xfrm>
          <a:custGeom>
            <a:avLst/>
            <a:gdLst/>
            <a:ahLst/>
            <a:cxnLst/>
            <a:rect l="l" t="t" r="r" b="b"/>
            <a:pathLst>
              <a:path w="8131175" h="6858000">
                <a:moveTo>
                  <a:pt x="8131175" y="0"/>
                </a:moveTo>
                <a:lnTo>
                  <a:pt x="0" y="0"/>
                </a:lnTo>
                <a:lnTo>
                  <a:pt x="0" y="6858000"/>
                </a:lnTo>
                <a:lnTo>
                  <a:pt x="8131175" y="6858000"/>
                </a:lnTo>
                <a:lnTo>
                  <a:pt x="81311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5" name="bg 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35736" y="0"/>
            <a:ext cx="155447" cy="6857999"/>
          </a:xfrm>
          <a:prstGeom prst="rect">
            <a:avLst/>
          </a:prstGeom>
        </p:spPr>
      </p:pic>
      <p:sp>
        <p:nvSpPr>
          <p:cNvPr id="26" name="bg object 26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8800" b="0" i="0">
                <a:solidFill>
                  <a:srgbClr val="562213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png"/><Relationship Id="rId8" Type="http://schemas.openxmlformats.org/officeDocument/2006/relationships/image" Target="../media/image2.png"/><Relationship Id="rId9" Type="http://schemas.openxmlformats.org/officeDocument/2006/relationships/image" Target="../media/image3.png"/><Relationship Id="rId10" Type="http://schemas.openxmlformats.org/officeDocument/2006/relationships/image" Target="../media/image4.png"/><Relationship Id="rId11" Type="http://schemas.openxmlformats.org/officeDocument/2006/relationships/image" Target="../media/image5.png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3010" y="3556"/>
            <a:ext cx="820419" cy="819785"/>
          </a:xfrm>
          <a:custGeom>
            <a:avLst/>
            <a:gdLst/>
            <a:ahLst/>
            <a:cxnLst/>
            <a:rect l="l" t="t" r="r" b="b"/>
            <a:pathLst>
              <a:path w="820419" h="819785">
                <a:moveTo>
                  <a:pt x="819949" y="0"/>
                </a:moveTo>
                <a:lnTo>
                  <a:pt x="506" y="0"/>
                </a:lnTo>
                <a:lnTo>
                  <a:pt x="0" y="819404"/>
                </a:lnTo>
                <a:lnTo>
                  <a:pt x="48653" y="818012"/>
                </a:lnTo>
                <a:lnTo>
                  <a:pt x="96069" y="813890"/>
                </a:lnTo>
                <a:lnTo>
                  <a:pt x="142676" y="807114"/>
                </a:lnTo>
                <a:lnTo>
                  <a:pt x="188396" y="797760"/>
                </a:lnTo>
                <a:lnTo>
                  <a:pt x="233153" y="785906"/>
                </a:lnTo>
                <a:lnTo>
                  <a:pt x="276870" y="771629"/>
                </a:lnTo>
                <a:lnTo>
                  <a:pt x="319469" y="755005"/>
                </a:lnTo>
                <a:lnTo>
                  <a:pt x="360876" y="736111"/>
                </a:lnTo>
                <a:lnTo>
                  <a:pt x="401011" y="715024"/>
                </a:lnTo>
                <a:lnTo>
                  <a:pt x="439799" y="691821"/>
                </a:lnTo>
                <a:lnTo>
                  <a:pt x="477163" y="666580"/>
                </a:lnTo>
                <a:lnTo>
                  <a:pt x="513025" y="639376"/>
                </a:lnTo>
                <a:lnTo>
                  <a:pt x="547310" y="610287"/>
                </a:lnTo>
                <a:lnTo>
                  <a:pt x="579939" y="579389"/>
                </a:lnTo>
                <a:lnTo>
                  <a:pt x="610837" y="546760"/>
                </a:lnTo>
                <a:lnTo>
                  <a:pt x="639926" y="512477"/>
                </a:lnTo>
                <a:lnTo>
                  <a:pt x="667130" y="476615"/>
                </a:lnTo>
                <a:lnTo>
                  <a:pt x="692371" y="439253"/>
                </a:lnTo>
                <a:lnTo>
                  <a:pt x="715574" y="400467"/>
                </a:lnTo>
                <a:lnTo>
                  <a:pt x="736660" y="360334"/>
                </a:lnTo>
                <a:lnTo>
                  <a:pt x="755553" y="318930"/>
                </a:lnTo>
                <a:lnTo>
                  <a:pt x="772177" y="276333"/>
                </a:lnTo>
                <a:lnTo>
                  <a:pt x="786453" y="232620"/>
                </a:lnTo>
                <a:lnTo>
                  <a:pt x="798307" y="187868"/>
                </a:lnTo>
                <a:lnTo>
                  <a:pt x="807660" y="142152"/>
                </a:lnTo>
                <a:lnTo>
                  <a:pt x="814436" y="95551"/>
                </a:lnTo>
                <a:lnTo>
                  <a:pt x="818558" y="48141"/>
                </a:lnTo>
                <a:lnTo>
                  <a:pt x="819949" y="0"/>
                </a:lnTo>
                <a:close/>
              </a:path>
            </a:pathLst>
          </a:custGeom>
          <a:solidFill>
            <a:srgbClr val="FDF9F4">
              <a:alpha val="32940"/>
            </a:srgbClr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bg object 18"/>
          <p:cNvSpPr/>
          <p:nvPr/>
        </p:nvSpPr>
        <p:spPr>
          <a:xfrm>
            <a:off x="3010" y="3556"/>
            <a:ext cx="820419" cy="819785"/>
          </a:xfrm>
          <a:custGeom>
            <a:avLst/>
            <a:gdLst/>
            <a:ahLst/>
            <a:cxnLst/>
            <a:rect l="l" t="t" r="r" b="b"/>
            <a:pathLst>
              <a:path w="820419" h="819785">
                <a:moveTo>
                  <a:pt x="819949" y="0"/>
                </a:moveTo>
                <a:lnTo>
                  <a:pt x="818558" y="48141"/>
                </a:lnTo>
                <a:lnTo>
                  <a:pt x="814436" y="95551"/>
                </a:lnTo>
                <a:lnTo>
                  <a:pt x="807660" y="142152"/>
                </a:lnTo>
                <a:lnTo>
                  <a:pt x="798307" y="187868"/>
                </a:lnTo>
                <a:lnTo>
                  <a:pt x="786453" y="232620"/>
                </a:lnTo>
                <a:lnTo>
                  <a:pt x="772177" y="276333"/>
                </a:lnTo>
                <a:lnTo>
                  <a:pt x="755553" y="318930"/>
                </a:lnTo>
                <a:lnTo>
                  <a:pt x="736660" y="360334"/>
                </a:lnTo>
                <a:lnTo>
                  <a:pt x="715574" y="400467"/>
                </a:lnTo>
                <a:lnTo>
                  <a:pt x="692371" y="439253"/>
                </a:lnTo>
                <a:lnTo>
                  <a:pt x="667130" y="476615"/>
                </a:lnTo>
                <a:lnTo>
                  <a:pt x="639926" y="512477"/>
                </a:lnTo>
                <a:lnTo>
                  <a:pt x="610837" y="546760"/>
                </a:lnTo>
                <a:lnTo>
                  <a:pt x="579939" y="579389"/>
                </a:lnTo>
                <a:lnTo>
                  <a:pt x="547310" y="610287"/>
                </a:lnTo>
                <a:lnTo>
                  <a:pt x="513025" y="639376"/>
                </a:lnTo>
                <a:lnTo>
                  <a:pt x="477163" y="666580"/>
                </a:lnTo>
                <a:lnTo>
                  <a:pt x="439799" y="691821"/>
                </a:lnTo>
                <a:lnTo>
                  <a:pt x="401011" y="715024"/>
                </a:lnTo>
                <a:lnTo>
                  <a:pt x="360876" y="736111"/>
                </a:lnTo>
                <a:lnTo>
                  <a:pt x="319469" y="755005"/>
                </a:lnTo>
                <a:lnTo>
                  <a:pt x="276870" y="771629"/>
                </a:lnTo>
                <a:lnTo>
                  <a:pt x="233153" y="785906"/>
                </a:lnTo>
                <a:lnTo>
                  <a:pt x="188396" y="797760"/>
                </a:lnTo>
                <a:lnTo>
                  <a:pt x="142676" y="807114"/>
                </a:lnTo>
                <a:lnTo>
                  <a:pt x="96069" y="813890"/>
                </a:lnTo>
                <a:lnTo>
                  <a:pt x="48653" y="818012"/>
                </a:lnTo>
                <a:lnTo>
                  <a:pt x="505" y="819404"/>
                </a:lnTo>
                <a:lnTo>
                  <a:pt x="336" y="819404"/>
                </a:lnTo>
                <a:lnTo>
                  <a:pt x="168" y="819404"/>
                </a:lnTo>
                <a:lnTo>
                  <a:pt x="0" y="819404"/>
                </a:lnTo>
                <a:lnTo>
                  <a:pt x="506" y="0"/>
                </a:lnTo>
                <a:lnTo>
                  <a:pt x="819949" y="0"/>
                </a:lnTo>
                <a:close/>
              </a:path>
            </a:pathLst>
          </a:custGeom>
          <a:ln w="3175">
            <a:solidFill>
              <a:srgbClr val="D2C39E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19" name="bg object 1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8015" y="6095"/>
            <a:ext cx="1784604" cy="1783079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68821" y="21081"/>
            <a:ext cx="1702435" cy="1702435"/>
          </a:xfrm>
          <a:custGeom>
            <a:avLst/>
            <a:gdLst/>
            <a:ahLst/>
            <a:cxnLst/>
            <a:rect l="l" t="t" r="r" b="b"/>
            <a:pathLst>
              <a:path w="1702435" h="1702435">
                <a:moveTo>
                  <a:pt x="0" y="851154"/>
                </a:moveTo>
                <a:lnTo>
                  <a:pt x="1347" y="802859"/>
                </a:lnTo>
                <a:lnTo>
                  <a:pt x="5341" y="755271"/>
                </a:lnTo>
                <a:lnTo>
                  <a:pt x="11909" y="708461"/>
                </a:lnTo>
                <a:lnTo>
                  <a:pt x="20981" y="662500"/>
                </a:lnTo>
                <a:lnTo>
                  <a:pt x="32484" y="617462"/>
                </a:lnTo>
                <a:lnTo>
                  <a:pt x="46346" y="573417"/>
                </a:lnTo>
                <a:lnTo>
                  <a:pt x="62495" y="530438"/>
                </a:lnTo>
                <a:lnTo>
                  <a:pt x="80860" y="488596"/>
                </a:lnTo>
                <a:lnTo>
                  <a:pt x="101369" y="447964"/>
                </a:lnTo>
                <a:lnTo>
                  <a:pt x="123949" y="408613"/>
                </a:lnTo>
                <a:lnTo>
                  <a:pt x="148530" y="370615"/>
                </a:lnTo>
                <a:lnTo>
                  <a:pt x="175039" y="334042"/>
                </a:lnTo>
                <a:lnTo>
                  <a:pt x="203404" y="298966"/>
                </a:lnTo>
                <a:lnTo>
                  <a:pt x="233553" y="265459"/>
                </a:lnTo>
                <a:lnTo>
                  <a:pt x="265416" y="233593"/>
                </a:lnTo>
                <a:lnTo>
                  <a:pt x="298919" y="203439"/>
                </a:lnTo>
                <a:lnTo>
                  <a:pt x="333991" y="175070"/>
                </a:lnTo>
                <a:lnTo>
                  <a:pt x="370561" y="148557"/>
                </a:lnTo>
                <a:lnTo>
                  <a:pt x="408556" y="123973"/>
                </a:lnTo>
                <a:lnTo>
                  <a:pt x="447904" y="101388"/>
                </a:lnTo>
                <a:lnTo>
                  <a:pt x="488534" y="80876"/>
                </a:lnTo>
                <a:lnTo>
                  <a:pt x="530373" y="62508"/>
                </a:lnTo>
                <a:lnTo>
                  <a:pt x="573351" y="46355"/>
                </a:lnTo>
                <a:lnTo>
                  <a:pt x="617394" y="32490"/>
                </a:lnTo>
                <a:lnTo>
                  <a:pt x="662432" y="20985"/>
                </a:lnTo>
                <a:lnTo>
                  <a:pt x="708393" y="11912"/>
                </a:lnTo>
                <a:lnTo>
                  <a:pt x="755204" y="5342"/>
                </a:lnTo>
                <a:lnTo>
                  <a:pt x="802793" y="1347"/>
                </a:lnTo>
                <a:lnTo>
                  <a:pt x="851090" y="0"/>
                </a:lnTo>
                <a:lnTo>
                  <a:pt x="899386" y="1347"/>
                </a:lnTo>
                <a:lnTo>
                  <a:pt x="946976" y="5342"/>
                </a:lnTo>
                <a:lnTo>
                  <a:pt x="993786" y="11912"/>
                </a:lnTo>
                <a:lnTo>
                  <a:pt x="1039746" y="20985"/>
                </a:lnTo>
                <a:lnTo>
                  <a:pt x="1084783" y="32490"/>
                </a:lnTo>
                <a:lnTo>
                  <a:pt x="1128825" y="46355"/>
                </a:lnTo>
                <a:lnTo>
                  <a:pt x="1171801" y="62508"/>
                </a:lnTo>
                <a:lnTo>
                  <a:pt x="1213639" y="80876"/>
                </a:lnTo>
                <a:lnTo>
                  <a:pt x="1254268" y="101388"/>
                </a:lnTo>
                <a:lnTo>
                  <a:pt x="1293614" y="123973"/>
                </a:lnTo>
                <a:lnTo>
                  <a:pt x="1331607" y="148557"/>
                </a:lnTo>
                <a:lnTo>
                  <a:pt x="1368174" y="175070"/>
                </a:lnTo>
                <a:lnTo>
                  <a:pt x="1403245" y="203439"/>
                </a:lnTo>
                <a:lnTo>
                  <a:pt x="1436746" y="233593"/>
                </a:lnTo>
                <a:lnTo>
                  <a:pt x="1468606" y="265459"/>
                </a:lnTo>
                <a:lnTo>
                  <a:pt x="1498754" y="298966"/>
                </a:lnTo>
                <a:lnTo>
                  <a:pt x="1527117" y="334042"/>
                </a:lnTo>
                <a:lnTo>
                  <a:pt x="1553624" y="370615"/>
                </a:lnTo>
                <a:lnTo>
                  <a:pt x="1578203" y="408613"/>
                </a:lnTo>
                <a:lnTo>
                  <a:pt x="1600782" y="447964"/>
                </a:lnTo>
                <a:lnTo>
                  <a:pt x="1621289" y="488596"/>
                </a:lnTo>
                <a:lnTo>
                  <a:pt x="1639653" y="530438"/>
                </a:lnTo>
                <a:lnTo>
                  <a:pt x="1655801" y="573417"/>
                </a:lnTo>
                <a:lnTo>
                  <a:pt x="1669661" y="617462"/>
                </a:lnTo>
                <a:lnTo>
                  <a:pt x="1681163" y="662500"/>
                </a:lnTo>
                <a:lnTo>
                  <a:pt x="1690234" y="708461"/>
                </a:lnTo>
                <a:lnTo>
                  <a:pt x="1696802" y="755271"/>
                </a:lnTo>
                <a:lnTo>
                  <a:pt x="1700795" y="802859"/>
                </a:lnTo>
                <a:lnTo>
                  <a:pt x="1702142" y="851154"/>
                </a:lnTo>
                <a:lnTo>
                  <a:pt x="1700795" y="899447"/>
                </a:lnTo>
                <a:lnTo>
                  <a:pt x="1696802" y="947034"/>
                </a:lnTo>
                <a:lnTo>
                  <a:pt x="1690234" y="993843"/>
                </a:lnTo>
                <a:lnTo>
                  <a:pt x="1681163" y="1039800"/>
                </a:lnTo>
                <a:lnTo>
                  <a:pt x="1669661" y="1084835"/>
                </a:lnTo>
                <a:lnTo>
                  <a:pt x="1655801" y="1128876"/>
                </a:lnTo>
                <a:lnTo>
                  <a:pt x="1639653" y="1171850"/>
                </a:lnTo>
                <a:lnTo>
                  <a:pt x="1621289" y="1213687"/>
                </a:lnTo>
                <a:lnTo>
                  <a:pt x="1600782" y="1254314"/>
                </a:lnTo>
                <a:lnTo>
                  <a:pt x="1578203" y="1293659"/>
                </a:lnTo>
                <a:lnTo>
                  <a:pt x="1553624" y="1331651"/>
                </a:lnTo>
                <a:lnTo>
                  <a:pt x="1527117" y="1368218"/>
                </a:lnTo>
                <a:lnTo>
                  <a:pt x="1498754" y="1403287"/>
                </a:lnTo>
                <a:lnTo>
                  <a:pt x="1468606" y="1436788"/>
                </a:lnTo>
                <a:lnTo>
                  <a:pt x="1436746" y="1468647"/>
                </a:lnTo>
                <a:lnTo>
                  <a:pt x="1403245" y="1498795"/>
                </a:lnTo>
                <a:lnTo>
                  <a:pt x="1368174" y="1527157"/>
                </a:lnTo>
                <a:lnTo>
                  <a:pt x="1331607" y="1553664"/>
                </a:lnTo>
                <a:lnTo>
                  <a:pt x="1293614" y="1578242"/>
                </a:lnTo>
                <a:lnTo>
                  <a:pt x="1254268" y="1600821"/>
                </a:lnTo>
                <a:lnTo>
                  <a:pt x="1213639" y="1621328"/>
                </a:lnTo>
                <a:lnTo>
                  <a:pt x="1171801" y="1639691"/>
                </a:lnTo>
                <a:lnTo>
                  <a:pt x="1128825" y="1655839"/>
                </a:lnTo>
                <a:lnTo>
                  <a:pt x="1084783" y="1669700"/>
                </a:lnTo>
                <a:lnTo>
                  <a:pt x="1039746" y="1681201"/>
                </a:lnTo>
                <a:lnTo>
                  <a:pt x="993786" y="1690272"/>
                </a:lnTo>
                <a:lnTo>
                  <a:pt x="946976" y="1696840"/>
                </a:lnTo>
                <a:lnTo>
                  <a:pt x="899386" y="1700833"/>
                </a:lnTo>
                <a:lnTo>
                  <a:pt x="851090" y="1702181"/>
                </a:lnTo>
                <a:lnTo>
                  <a:pt x="802793" y="1700833"/>
                </a:lnTo>
                <a:lnTo>
                  <a:pt x="755204" y="1696840"/>
                </a:lnTo>
                <a:lnTo>
                  <a:pt x="708393" y="1690272"/>
                </a:lnTo>
                <a:lnTo>
                  <a:pt x="662432" y="1681201"/>
                </a:lnTo>
                <a:lnTo>
                  <a:pt x="617394" y="1669700"/>
                </a:lnTo>
                <a:lnTo>
                  <a:pt x="573351" y="1655839"/>
                </a:lnTo>
                <a:lnTo>
                  <a:pt x="530373" y="1639691"/>
                </a:lnTo>
                <a:lnTo>
                  <a:pt x="488534" y="1621328"/>
                </a:lnTo>
                <a:lnTo>
                  <a:pt x="447904" y="1600821"/>
                </a:lnTo>
                <a:lnTo>
                  <a:pt x="408556" y="1578242"/>
                </a:lnTo>
                <a:lnTo>
                  <a:pt x="370561" y="1553664"/>
                </a:lnTo>
                <a:lnTo>
                  <a:pt x="333991" y="1527157"/>
                </a:lnTo>
                <a:lnTo>
                  <a:pt x="298919" y="1498795"/>
                </a:lnTo>
                <a:lnTo>
                  <a:pt x="265416" y="1468647"/>
                </a:lnTo>
                <a:lnTo>
                  <a:pt x="233553" y="1436788"/>
                </a:lnTo>
                <a:lnTo>
                  <a:pt x="203404" y="1403287"/>
                </a:lnTo>
                <a:lnTo>
                  <a:pt x="175039" y="1368218"/>
                </a:lnTo>
                <a:lnTo>
                  <a:pt x="148530" y="1331651"/>
                </a:lnTo>
                <a:lnTo>
                  <a:pt x="123949" y="1293659"/>
                </a:lnTo>
                <a:lnTo>
                  <a:pt x="101369" y="1254314"/>
                </a:lnTo>
                <a:lnTo>
                  <a:pt x="80860" y="1213687"/>
                </a:lnTo>
                <a:lnTo>
                  <a:pt x="62495" y="1171850"/>
                </a:lnTo>
                <a:lnTo>
                  <a:pt x="46346" y="1128876"/>
                </a:lnTo>
                <a:lnTo>
                  <a:pt x="32484" y="1084835"/>
                </a:lnTo>
                <a:lnTo>
                  <a:pt x="20981" y="1039800"/>
                </a:lnTo>
                <a:lnTo>
                  <a:pt x="11909" y="993843"/>
                </a:lnTo>
                <a:lnTo>
                  <a:pt x="5341" y="947034"/>
                </a:lnTo>
                <a:lnTo>
                  <a:pt x="1347" y="899447"/>
                </a:lnTo>
                <a:lnTo>
                  <a:pt x="0" y="851154"/>
                </a:lnTo>
                <a:close/>
              </a:path>
            </a:pathLst>
          </a:custGeom>
          <a:ln w="27305">
            <a:solidFill>
              <a:srgbClr val="FFF6DB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1" name="bg object 2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72212" y="1045464"/>
            <a:ext cx="1155192" cy="1150619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87319" y="1050633"/>
            <a:ext cx="1116813" cy="111147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187319" y="1050633"/>
            <a:ext cx="1116965" cy="1111885"/>
          </a:xfrm>
          <a:custGeom>
            <a:avLst/>
            <a:gdLst/>
            <a:ahLst/>
            <a:cxnLst/>
            <a:rect l="l" t="t" r="r" b="b"/>
            <a:pathLst>
              <a:path w="1116965" h="1111885">
                <a:moveTo>
                  <a:pt x="118496" y="204634"/>
                </a:moveTo>
                <a:lnTo>
                  <a:pt x="149785" y="168741"/>
                </a:lnTo>
                <a:lnTo>
                  <a:pt x="183515" y="136234"/>
                </a:lnTo>
                <a:lnTo>
                  <a:pt x="219451" y="107137"/>
                </a:lnTo>
                <a:lnTo>
                  <a:pt x="257356" y="81474"/>
                </a:lnTo>
                <a:lnTo>
                  <a:pt x="296996" y="59270"/>
                </a:lnTo>
                <a:lnTo>
                  <a:pt x="338135" y="40547"/>
                </a:lnTo>
                <a:lnTo>
                  <a:pt x="380538" y="25331"/>
                </a:lnTo>
                <a:lnTo>
                  <a:pt x="423971" y="13644"/>
                </a:lnTo>
                <a:lnTo>
                  <a:pt x="468196" y="5510"/>
                </a:lnTo>
                <a:lnTo>
                  <a:pt x="512980" y="954"/>
                </a:lnTo>
                <a:lnTo>
                  <a:pt x="558087" y="0"/>
                </a:lnTo>
                <a:lnTo>
                  <a:pt x="603281" y="2670"/>
                </a:lnTo>
                <a:lnTo>
                  <a:pt x="648327" y="8990"/>
                </a:lnTo>
                <a:lnTo>
                  <a:pt x="692991" y="18983"/>
                </a:lnTo>
                <a:lnTo>
                  <a:pt x="737036" y="32672"/>
                </a:lnTo>
                <a:lnTo>
                  <a:pt x="780227" y="50083"/>
                </a:lnTo>
                <a:lnTo>
                  <a:pt x="822330" y="71238"/>
                </a:lnTo>
                <a:lnTo>
                  <a:pt x="863108" y="96162"/>
                </a:lnTo>
                <a:lnTo>
                  <a:pt x="902327" y="124878"/>
                </a:lnTo>
                <a:lnTo>
                  <a:pt x="939023" y="156757"/>
                </a:lnTo>
                <a:lnTo>
                  <a:pt x="972365" y="190998"/>
                </a:lnTo>
                <a:lnTo>
                  <a:pt x="1002325" y="227366"/>
                </a:lnTo>
                <a:lnTo>
                  <a:pt x="1028874" y="265625"/>
                </a:lnTo>
                <a:lnTo>
                  <a:pt x="1051985" y="305541"/>
                </a:lnTo>
                <a:lnTo>
                  <a:pt x="1071626" y="346879"/>
                </a:lnTo>
                <a:lnTo>
                  <a:pt x="1087772" y="389404"/>
                </a:lnTo>
                <a:lnTo>
                  <a:pt x="1100392" y="432881"/>
                </a:lnTo>
                <a:lnTo>
                  <a:pt x="1109458" y="477076"/>
                </a:lnTo>
                <a:lnTo>
                  <a:pt x="1114941" y="521754"/>
                </a:lnTo>
                <a:lnTo>
                  <a:pt x="1116813" y="566679"/>
                </a:lnTo>
                <a:lnTo>
                  <a:pt x="1115044" y="611617"/>
                </a:lnTo>
                <a:lnTo>
                  <a:pt x="1109608" y="656333"/>
                </a:lnTo>
                <a:lnTo>
                  <a:pt x="1100473" y="700593"/>
                </a:lnTo>
                <a:lnTo>
                  <a:pt x="1087613" y="744160"/>
                </a:lnTo>
                <a:lnTo>
                  <a:pt x="1070998" y="786801"/>
                </a:lnTo>
                <a:lnTo>
                  <a:pt x="1050600" y="828281"/>
                </a:lnTo>
                <a:lnTo>
                  <a:pt x="1026390" y="868365"/>
                </a:lnTo>
                <a:lnTo>
                  <a:pt x="998339" y="906817"/>
                </a:lnTo>
                <a:lnTo>
                  <a:pt x="967050" y="942710"/>
                </a:lnTo>
                <a:lnTo>
                  <a:pt x="933320" y="975218"/>
                </a:lnTo>
                <a:lnTo>
                  <a:pt x="897385" y="1004315"/>
                </a:lnTo>
                <a:lnTo>
                  <a:pt x="859481" y="1029978"/>
                </a:lnTo>
                <a:lnTo>
                  <a:pt x="819841" y="1052184"/>
                </a:lnTo>
                <a:lnTo>
                  <a:pt x="778703" y="1070908"/>
                </a:lnTo>
                <a:lnTo>
                  <a:pt x="736300" y="1086127"/>
                </a:lnTo>
                <a:lnTo>
                  <a:pt x="692869" y="1097817"/>
                </a:lnTo>
                <a:lnTo>
                  <a:pt x="648644" y="1105954"/>
                </a:lnTo>
                <a:lnTo>
                  <a:pt x="603860" y="1110515"/>
                </a:lnTo>
                <a:lnTo>
                  <a:pt x="558754" y="1111476"/>
                </a:lnTo>
                <a:lnTo>
                  <a:pt x="513560" y="1108813"/>
                </a:lnTo>
                <a:lnTo>
                  <a:pt x="468514" y="1102502"/>
                </a:lnTo>
                <a:lnTo>
                  <a:pt x="423850" y="1092519"/>
                </a:lnTo>
                <a:lnTo>
                  <a:pt x="379804" y="1078841"/>
                </a:lnTo>
                <a:lnTo>
                  <a:pt x="336612" y="1061444"/>
                </a:lnTo>
                <a:lnTo>
                  <a:pt x="294508" y="1040304"/>
                </a:lnTo>
                <a:lnTo>
                  <a:pt x="253729" y="1015397"/>
                </a:lnTo>
                <a:lnTo>
                  <a:pt x="214508" y="986700"/>
                </a:lnTo>
                <a:lnTo>
                  <a:pt x="177812" y="954821"/>
                </a:lnTo>
                <a:lnTo>
                  <a:pt x="144469" y="920580"/>
                </a:lnTo>
                <a:lnTo>
                  <a:pt x="114507" y="884212"/>
                </a:lnTo>
                <a:lnTo>
                  <a:pt x="87955" y="845952"/>
                </a:lnTo>
                <a:lnTo>
                  <a:pt x="64842" y="806035"/>
                </a:lnTo>
                <a:lnTo>
                  <a:pt x="45198" y="764695"/>
                </a:lnTo>
                <a:lnTo>
                  <a:pt x="29049" y="722168"/>
                </a:lnTo>
                <a:lnTo>
                  <a:pt x="16427" y="678687"/>
                </a:lnTo>
                <a:lnTo>
                  <a:pt x="7358" y="634488"/>
                </a:lnTo>
                <a:lnTo>
                  <a:pt x="1873" y="589806"/>
                </a:lnTo>
                <a:lnTo>
                  <a:pt x="0" y="544874"/>
                </a:lnTo>
                <a:lnTo>
                  <a:pt x="1767" y="499929"/>
                </a:lnTo>
                <a:lnTo>
                  <a:pt x="7203" y="455204"/>
                </a:lnTo>
                <a:lnTo>
                  <a:pt x="16338" y="410935"/>
                </a:lnTo>
                <a:lnTo>
                  <a:pt x="29200" y="367355"/>
                </a:lnTo>
                <a:lnTo>
                  <a:pt x="45818" y="324701"/>
                </a:lnTo>
                <a:lnTo>
                  <a:pt x="66221" y="283206"/>
                </a:lnTo>
                <a:lnTo>
                  <a:pt x="90437" y="243105"/>
                </a:lnTo>
                <a:lnTo>
                  <a:pt x="118496" y="204634"/>
                </a:lnTo>
                <a:close/>
              </a:path>
              <a:path w="1116965" h="1111885">
                <a:moveTo>
                  <a:pt x="220477" y="286041"/>
                </a:moveTo>
                <a:lnTo>
                  <a:pt x="193856" y="323455"/>
                </a:lnTo>
                <a:lnTo>
                  <a:pt x="171955" y="362810"/>
                </a:lnTo>
                <a:lnTo>
                  <a:pt x="154729" y="403741"/>
                </a:lnTo>
                <a:lnTo>
                  <a:pt x="142131" y="445881"/>
                </a:lnTo>
                <a:lnTo>
                  <a:pt x="134116" y="488865"/>
                </a:lnTo>
                <a:lnTo>
                  <a:pt x="130638" y="532328"/>
                </a:lnTo>
                <a:lnTo>
                  <a:pt x="131651" y="575903"/>
                </a:lnTo>
                <a:lnTo>
                  <a:pt x="137108" y="619227"/>
                </a:lnTo>
                <a:lnTo>
                  <a:pt x="146964" y="661933"/>
                </a:lnTo>
                <a:lnTo>
                  <a:pt x="161173" y="703655"/>
                </a:lnTo>
                <a:lnTo>
                  <a:pt x="179689" y="744028"/>
                </a:lnTo>
                <a:lnTo>
                  <a:pt x="202465" y="782686"/>
                </a:lnTo>
                <a:lnTo>
                  <a:pt x="229457" y="819265"/>
                </a:lnTo>
                <a:lnTo>
                  <a:pt x="260618" y="853397"/>
                </a:lnTo>
                <a:lnTo>
                  <a:pt x="295902" y="884719"/>
                </a:lnTo>
                <a:lnTo>
                  <a:pt x="334265" y="912179"/>
                </a:lnTo>
                <a:lnTo>
                  <a:pt x="374453" y="934995"/>
                </a:lnTo>
                <a:lnTo>
                  <a:pt x="416101" y="953204"/>
                </a:lnTo>
                <a:lnTo>
                  <a:pt x="458841" y="966841"/>
                </a:lnTo>
                <a:lnTo>
                  <a:pt x="502308" y="975943"/>
                </a:lnTo>
                <a:lnTo>
                  <a:pt x="546136" y="980546"/>
                </a:lnTo>
                <a:lnTo>
                  <a:pt x="589957" y="980687"/>
                </a:lnTo>
                <a:lnTo>
                  <a:pt x="633406" y="976403"/>
                </a:lnTo>
                <a:lnTo>
                  <a:pt x="676117" y="967728"/>
                </a:lnTo>
                <a:lnTo>
                  <a:pt x="717723" y="954701"/>
                </a:lnTo>
                <a:lnTo>
                  <a:pt x="757858" y="937356"/>
                </a:lnTo>
                <a:lnTo>
                  <a:pt x="796155" y="915731"/>
                </a:lnTo>
                <a:lnTo>
                  <a:pt x="832248" y="889862"/>
                </a:lnTo>
                <a:lnTo>
                  <a:pt x="865771" y="859785"/>
                </a:lnTo>
                <a:lnTo>
                  <a:pt x="896358" y="825537"/>
                </a:lnTo>
                <a:lnTo>
                  <a:pt x="922982" y="788101"/>
                </a:lnTo>
                <a:lnTo>
                  <a:pt x="944884" y="748730"/>
                </a:lnTo>
                <a:lnTo>
                  <a:pt x="962111" y="707789"/>
                </a:lnTo>
                <a:lnTo>
                  <a:pt x="974709" y="665643"/>
                </a:lnTo>
                <a:lnTo>
                  <a:pt x="982725" y="622657"/>
                </a:lnTo>
                <a:lnTo>
                  <a:pt x="986203" y="579196"/>
                </a:lnTo>
                <a:lnTo>
                  <a:pt x="985191" y="535624"/>
                </a:lnTo>
                <a:lnTo>
                  <a:pt x="979734" y="492307"/>
                </a:lnTo>
                <a:lnTo>
                  <a:pt x="969878" y="449609"/>
                </a:lnTo>
                <a:lnTo>
                  <a:pt x="955669" y="407895"/>
                </a:lnTo>
                <a:lnTo>
                  <a:pt x="937154" y="367530"/>
                </a:lnTo>
                <a:lnTo>
                  <a:pt x="914378" y="328880"/>
                </a:lnTo>
                <a:lnTo>
                  <a:pt x="887387" y="292308"/>
                </a:lnTo>
                <a:lnTo>
                  <a:pt x="856228" y="258179"/>
                </a:lnTo>
                <a:lnTo>
                  <a:pt x="820946" y="226859"/>
                </a:lnTo>
                <a:lnTo>
                  <a:pt x="782581" y="199399"/>
                </a:lnTo>
                <a:lnTo>
                  <a:pt x="742390" y="176583"/>
                </a:lnTo>
                <a:lnTo>
                  <a:pt x="700741" y="158375"/>
                </a:lnTo>
                <a:lnTo>
                  <a:pt x="657999" y="144737"/>
                </a:lnTo>
                <a:lnTo>
                  <a:pt x="614531" y="135635"/>
                </a:lnTo>
                <a:lnTo>
                  <a:pt x="570702" y="131032"/>
                </a:lnTo>
                <a:lnTo>
                  <a:pt x="526880" y="130891"/>
                </a:lnTo>
                <a:lnTo>
                  <a:pt x="483430" y="135175"/>
                </a:lnTo>
                <a:lnTo>
                  <a:pt x="440719" y="143850"/>
                </a:lnTo>
                <a:lnTo>
                  <a:pt x="399113" y="156877"/>
                </a:lnTo>
                <a:lnTo>
                  <a:pt x="358978" y="174222"/>
                </a:lnTo>
                <a:lnTo>
                  <a:pt x="320681" y="195847"/>
                </a:lnTo>
                <a:lnTo>
                  <a:pt x="284587" y="221716"/>
                </a:lnTo>
                <a:lnTo>
                  <a:pt x="251064" y="251793"/>
                </a:lnTo>
                <a:lnTo>
                  <a:pt x="220477" y="286041"/>
                </a:lnTo>
                <a:close/>
              </a:path>
            </a:pathLst>
          </a:custGeom>
          <a:ln w="7349">
            <a:solidFill>
              <a:srgbClr val="C6B791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bg object 24"/>
          <p:cNvSpPr/>
          <p:nvPr/>
        </p:nvSpPr>
        <p:spPr>
          <a:xfrm>
            <a:off x="1012875" y="0"/>
            <a:ext cx="8131175" cy="6858000"/>
          </a:xfrm>
          <a:custGeom>
            <a:avLst/>
            <a:gdLst/>
            <a:ahLst/>
            <a:cxnLst/>
            <a:rect l="l" t="t" r="r" b="b"/>
            <a:pathLst>
              <a:path w="8131175" h="6858000">
                <a:moveTo>
                  <a:pt x="8131175" y="0"/>
                </a:moveTo>
                <a:lnTo>
                  <a:pt x="0" y="0"/>
                </a:lnTo>
                <a:lnTo>
                  <a:pt x="0" y="6858000"/>
                </a:lnTo>
                <a:lnTo>
                  <a:pt x="8131175" y="6858000"/>
                </a:lnTo>
                <a:lnTo>
                  <a:pt x="81311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5" name="bg object 2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35736" y="0"/>
            <a:ext cx="155447" cy="6857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6179" y="2516200"/>
            <a:ext cx="3945940" cy="2038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800" b="0" i="0">
                <a:solidFill>
                  <a:srgbClr val="562213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2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4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 descr=""/>
          <p:cNvGrpSpPr/>
          <p:nvPr/>
        </p:nvGrpSpPr>
        <p:grpSpPr>
          <a:xfrm>
            <a:off x="0" y="2287523"/>
            <a:ext cx="4799330" cy="2863850"/>
            <a:chOff x="0" y="2287523"/>
            <a:chExt cx="4799330" cy="2863850"/>
          </a:xfrm>
        </p:grpSpPr>
        <p:pic>
          <p:nvPicPr>
            <p:cNvPr id="3" name="object 3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287523"/>
              <a:ext cx="4799076" cy="1857756"/>
            </a:xfrm>
            <a:prstGeom prst="rect">
              <a:avLst/>
            </a:prstGeom>
          </p:spPr>
        </p:pic>
        <p:pic>
          <p:nvPicPr>
            <p:cNvPr id="4" name="object 4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293363"/>
              <a:ext cx="2496312" cy="1857756"/>
            </a:xfrm>
            <a:prstGeom prst="rect">
              <a:avLst/>
            </a:prstGeom>
          </p:spPr>
        </p:pic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27632" y="3293363"/>
              <a:ext cx="1565147" cy="185775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32410" marR="5080">
              <a:lnSpc>
                <a:spcPct val="100000"/>
              </a:lnSpc>
              <a:spcBef>
                <a:spcPts val="100"/>
              </a:spcBef>
            </a:pPr>
            <a:r>
              <a:rPr dirty="0" sz="6600" spc="155" b="1">
                <a:solidFill>
                  <a:srgbClr val="252525"/>
                </a:solidFill>
                <a:latin typeface="Trebuchet MS"/>
                <a:cs typeface="Trebuchet MS"/>
              </a:rPr>
              <a:t>The</a:t>
            </a:r>
            <a:r>
              <a:rPr dirty="0" sz="6600" spc="-155" b="1">
                <a:solidFill>
                  <a:srgbClr val="252525"/>
                </a:solidFill>
                <a:latin typeface="Trebuchet MS"/>
                <a:cs typeface="Trebuchet MS"/>
              </a:rPr>
              <a:t> </a:t>
            </a:r>
            <a:r>
              <a:rPr dirty="0" sz="6600" spc="-10" b="1">
                <a:solidFill>
                  <a:srgbClr val="252525"/>
                </a:solidFill>
                <a:latin typeface="Trebuchet MS"/>
                <a:cs typeface="Trebuchet MS"/>
              </a:rPr>
              <a:t>Skull </a:t>
            </a:r>
            <a:r>
              <a:rPr dirty="0" sz="6600" b="1">
                <a:solidFill>
                  <a:srgbClr val="252525"/>
                </a:solidFill>
                <a:latin typeface="Trebuchet MS"/>
                <a:cs typeface="Trebuchet MS"/>
              </a:rPr>
              <a:t>Lec</a:t>
            </a:r>
            <a:r>
              <a:rPr dirty="0" sz="6600" spc="-50" b="1">
                <a:solidFill>
                  <a:srgbClr val="252525"/>
                </a:solidFill>
                <a:latin typeface="Trebuchet MS"/>
                <a:cs typeface="Trebuchet MS"/>
              </a:rPr>
              <a:t> 8</a:t>
            </a:r>
            <a:endParaRPr sz="6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4637"/>
            <a:ext cx="9144000" cy="658336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84" y="274624"/>
            <a:ext cx="9126415" cy="658337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9983"/>
            <a:ext cx="9144000" cy="676801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298192"/>
            <a:ext cx="4826508" cy="246278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99618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95"/>
              <a:t>The</a:t>
            </a:r>
            <a:r>
              <a:rPr dirty="0" spc="-210"/>
              <a:t> </a:t>
            </a:r>
            <a:r>
              <a:rPr dirty="0" spc="-409"/>
              <a:t>End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4700"/>
            <a:ext cx="9144000" cy="65832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23126"/>
            <a:ext cx="9144000" cy="673487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93484"/>
            <a:ext cx="9144000" cy="630402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650633"/>
            <a:ext cx="9144000" cy="620736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58267"/>
            <a:ext cx="9144000" cy="61722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42900"/>
            <a:ext cx="9144000" cy="65151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4599"/>
            <a:ext cx="9144000" cy="65834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1014983" y="0"/>
            <a:ext cx="73660" cy="6858000"/>
          </a:xfrm>
          <a:custGeom>
            <a:avLst/>
            <a:gdLst/>
            <a:ahLst/>
            <a:cxnLst/>
            <a:rect l="l" t="t" r="r" b="b"/>
            <a:pathLst>
              <a:path w="73659" h="6858000">
                <a:moveTo>
                  <a:pt x="73152" y="0"/>
                </a:moveTo>
                <a:lnTo>
                  <a:pt x="0" y="0"/>
                </a:lnTo>
                <a:lnTo>
                  <a:pt x="0" y="6858000"/>
                </a:lnTo>
                <a:lnTo>
                  <a:pt x="73152" y="6858000"/>
                </a:lnTo>
                <a:lnTo>
                  <a:pt x="7315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" name="object 3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62736"/>
            <a:ext cx="9144000" cy="629526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terms:created xsi:type="dcterms:W3CDTF">2025-02-08T18:43:49Z</dcterms:created>
  <dcterms:modified xsi:type="dcterms:W3CDTF">2025-02-08T18:43:49Z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2025-02-07T00:00:00Z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2025-02-08T00:00:00Z</vt:filetime>
  </property>
  <property fmtid="{D5CDD505-2E9C-101B-9397-08002B2CF9AE}" pid="5" name="Producer">
    <vt:lpwstr>Microsoft® PowerPoint® 2010</vt:lpwstr>
  </property>
</Properties>
</file>