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5" pos="3839" userDrawn="1">
          <p15:clr>
            <a:srgbClr val="A4A3A4"/>
          </p15:clr>
        </p15:guide>
        <p15:guide id="6" pos="10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howGuides="1">
      <p:cViewPr varScale="1">
        <p:scale>
          <a:sx n="109" d="100"/>
          <a:sy n="109" d="100"/>
        </p:scale>
        <p:origin x="-52" y="12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/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-1" fmla="*/ 0 w 1462822"/>
                <a:gd name="connsiteY0-2" fmla="*/ 0 h 1014481"/>
                <a:gd name="connsiteX1-3" fmla="*/ 1462822 w 1462822"/>
                <a:gd name="connsiteY1-4" fmla="*/ 0 h 1014481"/>
                <a:gd name="connsiteX2-5" fmla="*/ 1462822 w 1462822"/>
                <a:gd name="connsiteY2-6" fmla="*/ 1014481 h 1014481"/>
                <a:gd name="connsiteX3-7" fmla="*/ 638269 w 1462822"/>
                <a:gd name="connsiteY3-8" fmla="*/ 407899 h 1014481"/>
                <a:gd name="connsiteX4-9" fmla="*/ 0 w 1462822"/>
                <a:gd name="connsiteY4-10" fmla="*/ 0 h 10144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/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-1" fmla="*/ 0 w 1462822"/>
                <a:gd name="connsiteY0-2" fmla="*/ 0 h 1014481"/>
                <a:gd name="connsiteX1-3" fmla="*/ 1462822 w 1462822"/>
                <a:gd name="connsiteY1-4" fmla="*/ 0 h 1014481"/>
                <a:gd name="connsiteX2-5" fmla="*/ 1462822 w 1462822"/>
                <a:gd name="connsiteY2-6" fmla="*/ 1014481 h 1014481"/>
                <a:gd name="connsiteX3-7" fmla="*/ 638269 w 1462822"/>
                <a:gd name="connsiteY3-8" fmla="*/ 407899 h 1014481"/>
                <a:gd name="connsiteX4-9" fmla="*/ 0 w 1462822"/>
                <a:gd name="connsiteY4-10" fmla="*/ 0 h 10144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4612" y="76200"/>
            <a:ext cx="12039600" cy="6553200"/>
            <a:chOff x="112131" y="74177"/>
            <a:chExt cx="7789650" cy="5835719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112131" y="74177"/>
              <a:ext cx="7789650" cy="58357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100000"/>
                  <a:lumOff val="0"/>
                </a:schemeClr>
              </a:solidFill>
              <a:miter lim="800000"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Subject Name: </a:t>
              </a:r>
              <a:r>
                <a:rPr lang="en-US" sz="2000" b="1" dirty="0">
                  <a:solidFill>
                    <a:srgbClr val="0F9ED5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Biology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1</a:t>
              </a:r>
              <a:r>
                <a:rPr lang="en-US" sz="2000" b="1" baseline="30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st</a:t>
              </a: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Class, First Semester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Academic Year: 2024-2025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Lecturer: </a:t>
              </a:r>
              <a:r>
                <a:rPr lang="en-US" sz="2000" b="1" dirty="0">
                  <a:solidFill>
                    <a:srgbClr val="0F9ED5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Assist lect. Zainab  Sattar  Jabbar</a:t>
              </a:r>
              <a:endParaRPr lang="en-US" sz="2000" b="1" dirty="0">
                <a:solidFill>
                  <a:srgbClr val="0F9ED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Email: </a:t>
              </a:r>
              <a:r>
                <a:rPr lang="en-US" sz="2000" b="1" u="sng" dirty="0">
                  <a:solidFill>
                    <a:srgbClr val="0F9ED5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zainab.sattar.jabbar@uomus.edu.iq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Lecture No.:- </a:t>
              </a:r>
              <a:r>
                <a:rPr 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4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Lecture Title: [</a:t>
              </a:r>
              <a:r>
                <a:rPr lang="en-US" sz="2000" b="1" dirty="0">
                  <a:solidFill>
                    <a:srgbClr val="0F9ED5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The Nucleus</a:t>
              </a:r>
              <a:r>
                <a: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]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10734" y="209891"/>
              <a:ext cx="7534705" cy="1573498"/>
              <a:chOff x="-337906" y="209891"/>
              <a:chExt cx="7534705" cy="157349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4094" y="277748"/>
                <a:ext cx="1322705" cy="1505641"/>
              </a:xfrm>
              <a:prstGeom prst="rect">
                <a:avLst/>
              </a:prstGeom>
              <a:noFill/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37906" y="209891"/>
                <a:ext cx="1380445" cy="141791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012" y="4800600"/>
            <a:ext cx="1910029" cy="139091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WPS Presentation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Euphemia</vt:lpstr>
      <vt:lpstr>Segoe Print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creator>MAHİR RAHMAN AL-HAJAJ</dc:creator>
  <cp:keywords>Al-Mustaqbal University College</cp:keywords>
  <dc:subject>Lecture 2</dc:subject>
  <cp:lastModifiedBy>legion</cp:lastModifiedBy>
  <cp:revision>283</cp:revision>
  <cp:lastPrinted>2022-10-07T10:41:00Z</cp:lastPrinted>
  <dcterms:created xsi:type="dcterms:W3CDTF">2022-10-06T20:58:00Z</dcterms:created>
  <dcterms:modified xsi:type="dcterms:W3CDTF">2025-02-01T17:21:21Z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  <property fmtid="{D5CDD505-2E9C-101B-9397-08002B2CF9AE}" pid="8" name="ICV">
    <vt:lpwstr>4F7418151A144A3CAE450E3B356A6F16_12</vt:lpwstr>
  </property>
  <property fmtid="{D5CDD505-2E9C-101B-9397-08002B2CF9AE}" pid="9" name="KSOProductBuildVer">
    <vt:lpwstr>1033-12.2.0.19805</vt:lpwstr>
  </property>
</Properties>
</file>