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C51C-9E32-44A7-913C-A42AC6CE0850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21117-CF95-4DB2-9A8B-93735D01D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87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C51C-9E32-44A7-913C-A42AC6CE0850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21117-CF95-4DB2-9A8B-93735D01D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147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C51C-9E32-44A7-913C-A42AC6CE0850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21117-CF95-4DB2-9A8B-93735D01D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548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C51C-9E32-44A7-913C-A42AC6CE0850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21117-CF95-4DB2-9A8B-93735D01D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969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C51C-9E32-44A7-913C-A42AC6CE0850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21117-CF95-4DB2-9A8B-93735D01D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013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C51C-9E32-44A7-913C-A42AC6CE0850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21117-CF95-4DB2-9A8B-93735D01D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253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C51C-9E32-44A7-913C-A42AC6CE0850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21117-CF95-4DB2-9A8B-93735D01D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007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C51C-9E32-44A7-913C-A42AC6CE0850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21117-CF95-4DB2-9A8B-93735D01D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2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C51C-9E32-44A7-913C-A42AC6CE0850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21117-CF95-4DB2-9A8B-93735D01D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80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C51C-9E32-44A7-913C-A42AC6CE0850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21117-CF95-4DB2-9A8B-93735D01D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690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C51C-9E32-44A7-913C-A42AC6CE0850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21117-CF95-4DB2-9A8B-93735D01D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212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7DC51C-9E32-44A7-913C-A42AC6CE0850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21117-CF95-4DB2-9A8B-93735D01D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377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650" y="608013"/>
            <a:ext cx="7377113" cy="564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486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88" y="577850"/>
            <a:ext cx="6980237" cy="570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00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463" y="581025"/>
            <a:ext cx="7331075" cy="570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4572000"/>
            <a:ext cx="1668750" cy="1614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375" y="4378796"/>
            <a:ext cx="1321025" cy="1895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39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00" y="1038225"/>
            <a:ext cx="7262813" cy="478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889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25" y="561975"/>
            <a:ext cx="7346950" cy="573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926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650" y="554038"/>
            <a:ext cx="7377113" cy="575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034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8" y="706438"/>
            <a:ext cx="7323137" cy="544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870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839788"/>
            <a:ext cx="73152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547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13" y="600075"/>
            <a:ext cx="7445375" cy="566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856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" y="304800"/>
            <a:ext cx="4892675" cy="436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1" r="25234"/>
          <a:stretch/>
        </p:blipFill>
        <p:spPr bwMode="auto">
          <a:xfrm>
            <a:off x="4495800" y="1219200"/>
            <a:ext cx="4648200" cy="306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905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2</cp:revision>
  <dcterms:created xsi:type="dcterms:W3CDTF">2025-01-15T18:24:48Z</dcterms:created>
  <dcterms:modified xsi:type="dcterms:W3CDTF">2025-01-15T18:31:17Z</dcterms:modified>
</cp:coreProperties>
</file>