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82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21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0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8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4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1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2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2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0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9916E-00B9-4625-A863-7208105A93A1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F1681-2833-41DF-8649-93D5ADEE0D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1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573088"/>
            <a:ext cx="7208837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26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000"/>
            <a:ext cx="7262813" cy="258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95600"/>
            <a:ext cx="726757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26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919163"/>
            <a:ext cx="7267575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44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3" y="698500"/>
            <a:ext cx="7292975" cy="546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77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595313"/>
            <a:ext cx="7415213" cy="567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5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600075"/>
            <a:ext cx="7353300" cy="566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24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671513"/>
            <a:ext cx="7323137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03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117600"/>
            <a:ext cx="7353300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85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10</cp:revision>
  <dcterms:created xsi:type="dcterms:W3CDTF">2024-12-23T20:46:14Z</dcterms:created>
  <dcterms:modified xsi:type="dcterms:W3CDTF">2025-01-15T18:30:59Z</dcterms:modified>
</cp:coreProperties>
</file>