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FEE1-5B0B-49E6-A75E-FEAD5F1D2FB0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43EB-C8F9-4A79-BFDF-79A786881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447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FEE1-5B0B-49E6-A75E-FEAD5F1D2FB0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43EB-C8F9-4A79-BFDF-79A786881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934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FEE1-5B0B-49E6-A75E-FEAD5F1D2FB0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43EB-C8F9-4A79-BFDF-79A786881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31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FEE1-5B0B-49E6-A75E-FEAD5F1D2FB0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43EB-C8F9-4A79-BFDF-79A786881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134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FEE1-5B0B-49E6-A75E-FEAD5F1D2FB0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43EB-C8F9-4A79-BFDF-79A786881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739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FEE1-5B0B-49E6-A75E-FEAD5F1D2FB0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43EB-C8F9-4A79-BFDF-79A786881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29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FEE1-5B0B-49E6-A75E-FEAD5F1D2FB0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43EB-C8F9-4A79-BFDF-79A786881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664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FEE1-5B0B-49E6-A75E-FEAD5F1D2FB0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43EB-C8F9-4A79-BFDF-79A786881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952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FEE1-5B0B-49E6-A75E-FEAD5F1D2FB0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43EB-C8F9-4A79-BFDF-79A786881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843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FEE1-5B0B-49E6-A75E-FEAD5F1D2FB0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43EB-C8F9-4A79-BFDF-79A786881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238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3FEE1-5B0B-49E6-A75E-FEAD5F1D2FB0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43EB-C8F9-4A79-BFDF-79A786881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231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3FEE1-5B0B-49E6-A75E-FEAD5F1D2FB0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F43EB-C8F9-4A79-BFDF-79A786881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778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72"/>
          <a:stretch/>
        </p:blipFill>
        <p:spPr bwMode="auto">
          <a:xfrm>
            <a:off x="498475" y="1676400"/>
            <a:ext cx="8188325" cy="4607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524000" y="457200"/>
            <a:ext cx="5791200" cy="625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 smtClean="0">
                <a:solidFill>
                  <a:srgbClr val="C00000"/>
                </a:solidFill>
                <a:ea typeface="Calibri"/>
                <a:cs typeface="Arial"/>
              </a:rPr>
              <a:t>Qualitative </a:t>
            </a:r>
            <a:r>
              <a:rPr lang="en-US" sz="3200" b="1" dirty="0">
                <a:solidFill>
                  <a:srgbClr val="C00000"/>
                </a:solidFill>
                <a:ea typeface="Calibri"/>
                <a:cs typeface="Arial"/>
              </a:rPr>
              <a:t>Inorganic Analysis</a:t>
            </a:r>
            <a:endParaRPr lang="en-US" sz="2000" dirty="0">
              <a:solidFill>
                <a:srgbClr val="C00000"/>
              </a:solidFill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7728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25" y="946150"/>
            <a:ext cx="7270750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9323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13" y="927100"/>
            <a:ext cx="7292975" cy="500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5260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" y="950913"/>
            <a:ext cx="7339013" cy="4960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5448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0" y="920750"/>
            <a:ext cx="7300913" cy="502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2115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8" y="942975"/>
            <a:ext cx="7323137" cy="4976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9515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8" y="954088"/>
            <a:ext cx="7323137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15866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5" y="954088"/>
            <a:ext cx="730885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62210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" y="969963"/>
            <a:ext cx="7339013" cy="4922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19828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973138"/>
            <a:ext cx="7315200" cy="491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7160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984250"/>
            <a:ext cx="7353300" cy="489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8234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838200"/>
            <a:ext cx="7300913" cy="493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7084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893763"/>
            <a:ext cx="7353300" cy="5075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4074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3" y="904875"/>
            <a:ext cx="8512175" cy="505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2782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950913"/>
            <a:ext cx="7353300" cy="4960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6138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927100"/>
            <a:ext cx="7285037" cy="500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7906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958850"/>
            <a:ext cx="7315200" cy="4945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8628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889000"/>
            <a:ext cx="7315200" cy="508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9465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3</Words>
  <Application>Microsoft Office PowerPoint</Application>
  <PresentationFormat>On-screen Show (4:3)</PresentationFormat>
  <Paragraphs>1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7</cp:revision>
  <dcterms:created xsi:type="dcterms:W3CDTF">2025-01-09T14:24:54Z</dcterms:created>
  <dcterms:modified xsi:type="dcterms:W3CDTF">2025-01-13T15:58:17Z</dcterms:modified>
</cp:coreProperties>
</file>