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BC60098-35B9-4BB0-8F9D-2390547A74B3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29AD128-C41A-4C35-BA4E-6BB61DEFC7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066800" y="2133600"/>
            <a:ext cx="7772400" cy="14700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77724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3124200" y="5334000"/>
            <a:ext cx="3429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Dr.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Zainab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Ali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hussein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M.B.ch.B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\F.I.C.M.S.PATH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749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2390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57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90600"/>
            <a:ext cx="72390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18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162800" cy="494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3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086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2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086600" cy="487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45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90600"/>
            <a:ext cx="7010400" cy="487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5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90600"/>
            <a:ext cx="72390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95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71628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104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162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935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73914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4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1628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22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3152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050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162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90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وستن">
  <a:themeElements>
    <a:clrScheme name="أوستن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أوستن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أوستن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42</TotalTime>
  <Words>6</Words>
  <Application>Microsoft Office PowerPoint</Application>
  <PresentationFormat>عرض على الشاشة (3:4)‏</PresentationFormat>
  <Paragraphs>2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أوستن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Lenovo</dc:creator>
  <cp:lastModifiedBy>Lenovo</cp:lastModifiedBy>
  <cp:revision>5</cp:revision>
  <dcterms:created xsi:type="dcterms:W3CDTF">2024-06-08T20:48:49Z</dcterms:created>
  <dcterms:modified xsi:type="dcterms:W3CDTF">2024-06-08T21:31:53Z</dcterms:modified>
</cp:coreProperties>
</file>