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7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3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0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8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94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6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6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5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8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7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C45BD-6987-4E99-B2D9-106132227083}" type="datetimeFigureOut">
              <a:rPr lang="en-US" smtClean="0"/>
              <a:t>5/25/2024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D703C-33C7-48F2-A9B2-FDACB7BA5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2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28"/>
            <a:ext cx="9144000" cy="68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3276600" y="441960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By: </a:t>
            </a:r>
            <a:r>
              <a:rPr lang="en-US" sz="2400" dirty="0" err="1" smtClean="0"/>
              <a:t>Dr</a:t>
            </a:r>
            <a:r>
              <a:rPr lang="en-US" sz="2400" dirty="0" smtClean="0"/>
              <a:t> </a:t>
            </a:r>
            <a:r>
              <a:rPr lang="en-US" sz="2400" dirty="0" err="1" smtClean="0"/>
              <a:t>Zainab</a:t>
            </a:r>
            <a:r>
              <a:rPr lang="en-US" sz="2400" dirty="0" smtClean="0"/>
              <a:t> Ali Hussein</a:t>
            </a:r>
          </a:p>
          <a:p>
            <a:r>
              <a:rPr lang="en-US" sz="2400" dirty="0" err="1" smtClean="0"/>
              <a:t>M.B.Ch.B</a:t>
            </a:r>
            <a:r>
              <a:rPr lang="en-US" sz="2400" dirty="0" smtClean="0"/>
              <a:t>\</a:t>
            </a:r>
            <a:r>
              <a:rPr lang="en-US" sz="2400" dirty="0" err="1" smtClean="0"/>
              <a:t>FICMS.Path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2705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204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569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019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446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997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45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6283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231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089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811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324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048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9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7696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52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78486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964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77724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06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305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77724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2682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296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54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660475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</Words>
  <Application>Microsoft Office PowerPoint</Application>
  <PresentationFormat>عرض على الشاشة (3:4)‏</PresentationFormat>
  <Paragraphs>2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Lenovo</dc:creator>
  <cp:lastModifiedBy>Lenovo</cp:lastModifiedBy>
  <cp:revision>3</cp:revision>
  <dcterms:created xsi:type="dcterms:W3CDTF">2024-05-24T22:13:13Z</dcterms:created>
  <dcterms:modified xsi:type="dcterms:W3CDTF">2024-05-24T22:36:14Z</dcterms:modified>
</cp:coreProperties>
</file>