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30/09/1445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302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0"/>
            <a:ext cx="8993633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27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66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827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8784976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447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36496" cy="648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316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93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6632"/>
            <a:ext cx="8686800" cy="674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134889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1</cp:revision>
  <dcterms:created xsi:type="dcterms:W3CDTF">2024-04-08T05:59:07Z</dcterms:created>
  <dcterms:modified xsi:type="dcterms:W3CDTF">2024-04-08T06:08:11Z</dcterms:modified>
</cp:coreProperties>
</file>