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3843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116632"/>
            <a:ext cx="4673103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9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8712968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68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9248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94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6448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41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868680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85177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2024-04-17T09:42:24Z</dcterms:created>
  <dcterms:modified xsi:type="dcterms:W3CDTF">2024-04-17T09:55:53Z</dcterms:modified>
</cp:coreProperties>
</file>