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06/10/1445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06/10/1445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06/10/1445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06/10/1445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44000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4844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7911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036496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5201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8964488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5870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4421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856983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333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"/>
            <a:ext cx="8507288" cy="234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844824"/>
            <a:ext cx="9252520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7033720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عرض على الشاشة (3:4)‏</PresentationFormat>
  <Paragraphs>0</Paragraphs>
  <Slides>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mohamed jawad</cp:lastModifiedBy>
  <cp:revision>1</cp:revision>
  <dcterms:created xsi:type="dcterms:W3CDTF">2024-04-14T10:02:34Z</dcterms:created>
  <dcterms:modified xsi:type="dcterms:W3CDTF">2024-04-14T10:12:14Z</dcterms:modified>
</cp:coreProperties>
</file>