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23" r:id="rId3"/>
    <p:sldId id="343" r:id="rId4"/>
    <p:sldId id="349" r:id="rId5"/>
    <p:sldId id="352" r:id="rId6"/>
    <p:sldId id="257" r:id="rId7"/>
    <p:sldId id="344" r:id="rId8"/>
    <p:sldId id="345" r:id="rId9"/>
    <p:sldId id="347" r:id="rId10"/>
    <p:sldId id="353" r:id="rId11"/>
    <p:sldId id="350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434" autoAdjust="0"/>
  </p:normalViewPr>
  <p:slideViewPr>
    <p:cSldViewPr>
      <p:cViewPr varScale="1">
        <p:scale>
          <a:sx n="68" d="100"/>
          <a:sy n="68" d="100"/>
        </p:scale>
        <p:origin x="-1232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8596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754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3/23/2024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3/23/2024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60197924-E6EF-456B-9650-C43AC8E5BDBB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Ehssan Al-Bermany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 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2.9: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51054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the following digital circuit: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	Give the expression of the output X.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Draw the truth table of the circuit.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828800"/>
            <a:ext cx="5807336" cy="201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 2.10: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following gate circuit: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	Determine the expression of the output.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Deduce the truth table.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	Conclude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2.5: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the exercise above the following property can be deduced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524000"/>
            <a:ext cx="3868204" cy="22495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383" y="5706414"/>
            <a:ext cx="2501462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1" y="660387"/>
            <a:ext cx="6965245" cy="706418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1.1 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845" y="1524001"/>
            <a:ext cx="7467599" cy="480059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algebra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was created by the English mathematician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George Boole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(1815-1864).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Boolean algebra codifies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rules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relationship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between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mathematical quantities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one of two possible values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true or false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 or 0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arithmetic operations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performed with Boolean quantities have but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one of two possible outcomes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either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 or 0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 are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three basic Boolean arithmetic operations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addition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which is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equivalent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the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 logic function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as well as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parallel switch contacts.</a:t>
            </a: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multiplication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which is equivalent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AND function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well as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series switch contacts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complementation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which is equivalent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logic function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66150"/>
          </a:xfrm>
        </p:spPr>
        <p:txBody>
          <a:bodyPr>
            <a:normAutofit/>
          </a:bodyPr>
          <a:lstStyle/>
          <a:p>
            <a:pPr lvl="1" rt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Boolean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Arithmetic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524000"/>
            <a:ext cx="7467599" cy="44196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presents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relationship concerning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Boolean arithmetic operations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3.2.1 Boolean addition: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Boolean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function. Therefore,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+ 0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+ 1 = 1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+ 0 = 1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+ 1 =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905000" y="583975"/>
            <a:ext cx="4724400" cy="26516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853904" y="3352800"/>
            <a:ext cx="4826592" cy="293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309825" cy="5181600"/>
          </a:xfrm>
        </p:spPr>
        <p:txBody>
          <a:bodyPr>
            <a:normAutofit/>
          </a:bodyPr>
          <a:lstStyle/>
          <a:p>
            <a:pPr marL="365760" lvl="1" indent="0"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3.1: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difference between Boolean addition and binary addition; for binary addition we have the following relationships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576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+ 0 = 0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+ 1 = 1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+ 0 = 1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+ 1 = 10 (1 + 1 = 0 + report of 1).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714" y="521732"/>
            <a:ext cx="6965245" cy="85881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 Boolean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80550"/>
            <a:ext cx="7620000" cy="49440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0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1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0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1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124199" y="2060955"/>
            <a:ext cx="4596137" cy="4113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816" y="509525"/>
            <a:ext cx="6965245" cy="858818"/>
          </a:xfrm>
        </p:spPr>
        <p:txBody>
          <a:bodyPr>
            <a:normAutofit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3.2.3 Boolean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Complementation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68343"/>
            <a:ext cx="7620000" cy="49562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 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 algebraic identities: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identity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 for all possible values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variables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There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groups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Boolean algebraic identities: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additive identities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multiplicative identities.</a:t>
            </a:r>
            <a:endParaRPr lang="en-GB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90800" y="1905000"/>
            <a:ext cx="3810000" cy="1543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109" y="521732"/>
            <a:ext cx="6965245" cy="708495"/>
          </a:xfrm>
        </p:spPr>
        <p:txBody>
          <a:bodyPr>
            <a:normAutofit/>
          </a:bodyPr>
          <a:lstStyle/>
          <a:p>
            <a:pPr lvl="2"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3.3.1 Additive identities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30227"/>
            <a:ext cx="7620000" cy="50943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is a Boolean variable, then the following statements are always true.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+ 0 = A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 = 1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 = A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/A = 1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 smtClean="0"/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65394" y="1676400"/>
            <a:ext cx="3596470" cy="2093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265393" y="3915658"/>
            <a:ext cx="3592607" cy="2263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70956"/>
            <a:ext cx="6965245" cy="1087418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3.3.2 Multiplicative identities: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a Boolean variable, the following statements are always true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x A = 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A = A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A = A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x/A = 0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00400" y="1865106"/>
            <a:ext cx="4191000" cy="4418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Lecture 6</a:t>
            </a:r>
            <a:r>
              <a:rPr lang="ar-SA" altLang="en-US" b="1" dirty="0" smtClean="0"/>
              <a:t> </a:t>
            </a:r>
            <a:r>
              <a:rPr lang="en-US" altLang="en-US" b="1" dirty="0" smtClean="0"/>
              <a:t> and 7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Remark 3.2: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complementation</a:t>
            </a:r>
            <a:b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twice results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original Boolean value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Boolean algebraic properties: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consider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Boolean Variables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B and C.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properties are true.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417855"/>
            <a:ext cx="4943475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Boolean algebraic properties: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415605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consider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Boolean Variables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B and C.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 are true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Commutative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Addition: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B = B + A</a:t>
            </a:r>
          </a:p>
          <a:p>
            <a:pPr>
              <a:buFontTx/>
              <a:buChar char="-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B = B x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FontTx/>
              <a:buChar char="-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Addition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(B + C) = (A + B) + C</a:t>
            </a:r>
          </a:p>
          <a:p>
            <a:pPr>
              <a:buFontTx/>
              <a:buChar char="-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Multiplication:  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A(B.C) = (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A.B)C</a:t>
            </a:r>
          </a:p>
          <a:p>
            <a:pPr>
              <a:buFontTx/>
              <a:buChar char="-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A(B + C) = A.B + A.C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several rules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Boolean algebra intended to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in reducing complex Boolean expressions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simplest forms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simplification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Boolean expressions of logic circuits brings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many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operating speed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(less delay time from input signal transition to output signal transition).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power consumption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(few IC used).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Less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Greater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3.5.1 Rule 1: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AB = A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AB = A (1 + 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(1)</a:t>
            </a:r>
          </a:p>
          <a:p>
            <a:pPr marL="0" indent="0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A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93" y="3815670"/>
            <a:ext cx="7696307" cy="2204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3.5.3 Rule 3: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37" y="2224840"/>
            <a:ext cx="6962775" cy="219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693" y="604285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Circuit simplification example: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0659"/>
            <a:ext cx="7415605" cy="4971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logic circuit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400299" y="1647769"/>
            <a:ext cx="4291405" cy="2144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66" y="3936449"/>
            <a:ext cx="7132897" cy="2263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693" y="604285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Circuit simplification example: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0659"/>
            <a:ext cx="7415605" cy="4971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414587"/>
            <a:ext cx="7429500" cy="2028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2.4.4	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51054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is an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with its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inverted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table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can also be manufactured with more than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inputs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7" name="Picture 10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828800"/>
            <a:ext cx="3373671" cy="2157412"/>
          </a:xfrm>
          <a:prstGeom prst="rect">
            <a:avLst/>
          </a:prstGeom>
        </p:spPr>
      </p:pic>
      <p:pic>
        <p:nvPicPr>
          <p:cNvPr id="1028" name="Picture 10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637" y="4292083"/>
            <a:ext cx="3173070" cy="965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2.4.5	The exclusive-OR gate: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exclusive-OR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 level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at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different logic levels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either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 and 1 or 1 and 0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Conversely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its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the same logic levels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exclusive-OR gate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sometimes called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XOR gate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table: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257404"/>
            <a:ext cx="3886200" cy="299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2.3</a:t>
            </a:r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4419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and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gate. </a:t>
            </a: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the following digital circuit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Draw the truth table of this circuit.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Show that this circuit is equivalent to a NOR gate.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10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093" y="2438400"/>
            <a:ext cx="4087813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066800"/>
            <a:ext cx="7562038" cy="51699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expression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X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be written as follow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endParaRPr lang="en-US" sz="18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Therefore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circuit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be easily deduced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notice that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this circuit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identical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that of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described in this exercise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called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negative 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given as follow: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28" y="2131384"/>
            <a:ext cx="2895600" cy="164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528" y="5383427"/>
            <a:ext cx="2540850" cy="6757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767" y="1254605"/>
            <a:ext cx="1143000" cy="298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696200" cy="55626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consider the following gate circuit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truth table of the circuit.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Show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that the circuit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equivalent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expression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X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can be written as follow: 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Therefore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the circuit can be easily deduced: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447800"/>
            <a:ext cx="3099188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419600"/>
            <a:ext cx="2861388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2913" y="3543300"/>
            <a:ext cx="1361574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914400"/>
            <a:ext cx="7409638" cy="53223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can notice that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this circuit is identical to that of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NAND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circuit described in this exercise is called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OR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given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follow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5114679"/>
            <a:ext cx="2734677" cy="1104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620" y="1702852"/>
            <a:ext cx="3698321" cy="2385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066801"/>
            <a:ext cx="7718778" cy="5181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previous remark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leads us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important theorems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algebra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(the Boolean algebra will be studied in detail in the next chapter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Those theorems are called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Morgan’s theorems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Where A and B are two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variables 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Boolean variable is that which can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 take values 0 and 1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311" y="3048001"/>
            <a:ext cx="2159726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</TotalTime>
  <Words>1037</Words>
  <Application>Microsoft Office PowerPoint</Application>
  <PresentationFormat>On-screen Show (4:3)</PresentationFormat>
  <Paragraphs>214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Pushpin</vt:lpstr>
      <vt:lpstr>Digital Electronic </vt:lpstr>
      <vt:lpstr>  Lecture 6  and 7   </vt:lpstr>
      <vt:lpstr>2.4.4 The NOR gate:</vt:lpstr>
      <vt:lpstr>2.4.5 The exclusive-OR gate:</vt:lpstr>
      <vt:lpstr>Remark 2.3:</vt:lpstr>
      <vt:lpstr>Digital signals and gates: </vt:lpstr>
      <vt:lpstr>PowerPoint Presentation</vt:lpstr>
      <vt:lpstr>PowerPoint Presentation</vt:lpstr>
      <vt:lpstr>PowerPoint Presentation</vt:lpstr>
      <vt:lpstr> Exercise 2.9: </vt:lpstr>
      <vt:lpstr>Exercise 2.10:</vt:lpstr>
      <vt:lpstr>1.1 Introduction </vt:lpstr>
      <vt:lpstr>3.2 Boolean Arithmetic:</vt:lpstr>
      <vt:lpstr>PowerPoint Presentation</vt:lpstr>
      <vt:lpstr>PowerPoint Presentation</vt:lpstr>
      <vt:lpstr>3.2.2 Boolean Multiplication:</vt:lpstr>
      <vt:lpstr>3.2.3 Boolean Complementation:</vt:lpstr>
      <vt:lpstr>3.3.1 Additive identities</vt:lpstr>
      <vt:lpstr>3.3.2 Multiplicative identities:</vt:lpstr>
      <vt:lpstr>Remark 3.2: Double complementation </vt:lpstr>
      <vt:lpstr>3.4 Boolean algebraic properties:</vt:lpstr>
      <vt:lpstr>3.5 Boolean rules for simplification:</vt:lpstr>
      <vt:lpstr>3.5 Boolean rules for simplification:</vt:lpstr>
      <vt:lpstr>3.5 Boolean rules for simplification:</vt:lpstr>
      <vt:lpstr>3.6 Circuit simplification example:</vt:lpstr>
      <vt:lpstr>3.6 Circuit simplification example: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182</cp:revision>
  <dcterms:created xsi:type="dcterms:W3CDTF">2018-02-25T19:08:00Z</dcterms:created>
  <dcterms:modified xsi:type="dcterms:W3CDTF">2024-03-23T18:57:23Z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CF5B93B56A394FE49932F8C2FC9838B4</vt:lpwstr>
  </property>
  <property fmtid="{D5CDD505-2E9C-101B-9397-08002B2CF9AE}" pid="3" name="KSOProductBuildVer">
    <vt:lpwstr>1033-11.2.0.11516</vt:lpwstr>
  </property>
</Properties>
</file>