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23" r:id="rId3"/>
    <p:sldId id="343" r:id="rId4"/>
    <p:sldId id="357" r:id="rId5"/>
    <p:sldId id="257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4" r:id="rId16"/>
    <p:sldId id="329" r:id="rId17"/>
    <p:sldId id="35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 varScale="1">
        <p:scale>
          <a:sx n="68" d="100"/>
          <a:sy n="68" d="100"/>
        </p:scale>
        <p:origin x="-121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97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3/23/2024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3/23/2024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60197924-E6EF-456B-9650-C43AC8E5BDBB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Digital Electronic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Prof. Dr. Ehssan Al-Bermany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0"/>
            <a:ext cx="7457053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 Multiple input gates: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single input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 such as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inverter or buffer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there can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only be two possible input states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either 1 or 0.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multiple input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gates,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many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possibilities are available for input states.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number of possible input states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equal to two to the power of the number of inputs.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So, if a gate has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 inputs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therefore there are      possible input combinations.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792" r="1042" b="16667"/>
          <a:stretch>
            <a:fillRect/>
          </a:stretch>
        </p:blipFill>
        <p:spPr>
          <a:xfrm>
            <a:off x="3314163" y="4343400"/>
            <a:ext cx="365761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2.4.1 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output of the AND gate 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high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and only if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inputs are high.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any input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low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guaranteed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be in a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low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state as well.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draw the truth table of a two inputs AND gate</a:t>
            </a:r>
            <a:endParaRPr lang="en-GB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2.4.1 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Truth table: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219200"/>
            <a:ext cx="7718778" cy="5029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draw the truth table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two inputs AND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high only when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the two inputs are high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269" y="1783724"/>
            <a:ext cx="3325761" cy="2514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318" y="4800600"/>
            <a:ext cx="2969664" cy="13239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219200"/>
            <a:ext cx="7718778" cy="5029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523" r="14401" b="3511"/>
          <a:stretch>
            <a:fillRect/>
          </a:stretch>
        </p:blipFill>
        <p:spPr>
          <a:xfrm>
            <a:off x="979406" y="1381469"/>
            <a:ext cx="7086409" cy="425291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810000" y="4876800"/>
            <a:ext cx="152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73222" y="4876800"/>
            <a:ext cx="47977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18488" y="4876800"/>
            <a:ext cx="35371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219200"/>
            <a:ext cx="7718778" cy="5029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523" r="14401" b="3511"/>
          <a:stretch>
            <a:fillRect/>
          </a:stretch>
        </p:blipFill>
        <p:spPr>
          <a:xfrm>
            <a:off x="990599" y="1462087"/>
            <a:ext cx="7086409" cy="42529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8286" y="1257002"/>
            <a:ext cx="7773713" cy="1050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output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of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gate is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high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if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any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of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inputs 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is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high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output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of an OR gate goes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low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if and only if all inputs are low.</a:t>
            </a:r>
            <a:endParaRPr lang="en-GB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795337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2.4.3 The OR gate: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583" y="2307098"/>
            <a:ext cx="5170723" cy="38671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17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62000"/>
            <a:ext cx="7500142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21805" y="4241442"/>
            <a:ext cx="533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172" y="4241442"/>
            <a:ext cx="129522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97222" y="4241442"/>
            <a:ext cx="78457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Two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5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Logic Gates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95" y="1301598"/>
            <a:ext cx="7299278" cy="494680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chapter is devoted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practically apply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concept of binary digits to circuits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Logic gates are “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elementary bricks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used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construction of digital circuits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logic gate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special type of circuit designed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accept (inputs) and generate (outputs) voltages signals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corresponding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binary digits (1 and 0)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67000"/>
            <a:ext cx="6965245" cy="706418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Logic Gates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signals and gates: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143000"/>
            <a:ext cx="4742637" cy="50937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consider the following circuit: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When 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switch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connected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ground (0V),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light emitting diode (LED) does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shine.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we were using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circuit to represent binary digits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that means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input signal is a binary “0”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binary “0”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that the output is at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low logic level.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Moving the switch to the other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position (</a:t>
            </a:r>
            <a:r>
              <a:rPr lang="en-US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Vcc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),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Means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binary “1”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input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receive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binary “1” at the output. 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also said to be at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high logic level</a:t>
            </a:r>
            <a:r>
              <a:rPr lang="en-US" sz="16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1" name="Picture 2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310184"/>
            <a:ext cx="2773251" cy="42465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signals and gates: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143000"/>
            <a:ext cx="7409638" cy="50937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gate shown by this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simple circuit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a “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buffer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or “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yes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gate, because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logic state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its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 is identical to that of its output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Many types of gates are used in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electronics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single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like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buffer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gates;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multiple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inputs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 like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AND, NAND, OR, NOR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XOR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gates.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aim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this chapter is to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study the functioning of each of those logic gates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also how they can be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combined to design a simple logic function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2.3 The NOT gate: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143000"/>
            <a:ext cx="7409638" cy="50937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NOT gate or Inverter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a logic gate which functions in such a way that the logic state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exactly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opposite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that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2.1: </a:t>
            </a:r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truth table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truth table is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standard way of representing the Inputs/outputs relationships of a digital circuit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listing all the possible input logic level combinations with their respective output logic levels.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NOT gate truth table: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38200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NOT gate truth table: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66" b="-2266"/>
          <a:stretch>
            <a:fillRect/>
          </a:stretch>
        </p:blipFill>
        <p:spPr>
          <a:xfrm>
            <a:off x="1219200" y="1676400"/>
            <a:ext cx="6907001" cy="37338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2.2: the buffer 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inverter gates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connected together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of one fed into the input of another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inversion functions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would “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cancel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each other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 so that there would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inversion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input to final output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buffer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 gate manufactured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 the same function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inverters connected together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Buffer gates serve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amplify signals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taking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 signal source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capable of providing much current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boosting the current capacity of the signal so as to be able to drive a load.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982" y="2667000"/>
            <a:ext cx="4391025" cy="118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</TotalTime>
  <Words>718</Words>
  <Application>Microsoft Office PowerPoint</Application>
  <PresentationFormat>On-screen Show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Pushpin</vt:lpstr>
      <vt:lpstr>Digital Electronic </vt:lpstr>
      <vt:lpstr>  Chapter Two  Lecture 5  </vt:lpstr>
      <vt:lpstr>Logic Gates</vt:lpstr>
      <vt:lpstr>Logic Gates</vt:lpstr>
      <vt:lpstr>Digital signals and gates: </vt:lpstr>
      <vt:lpstr>Digital signals and gates: </vt:lpstr>
      <vt:lpstr>2.3 The NOT gate:</vt:lpstr>
      <vt:lpstr>The NOT gate truth table:</vt:lpstr>
      <vt:lpstr>Remark 2.2: the buffer gate</vt:lpstr>
      <vt:lpstr>PowerPoint Presentation</vt:lpstr>
      <vt:lpstr>2.4 Multiple input gates:</vt:lpstr>
      <vt:lpstr>2.4.1 The AND gate:</vt:lpstr>
      <vt:lpstr>2.4.1 The AND gate Truth table:</vt:lpstr>
      <vt:lpstr>Exercises</vt:lpstr>
      <vt:lpstr>Exercises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168</cp:revision>
  <dcterms:created xsi:type="dcterms:W3CDTF">2018-02-25T19:08:00Z</dcterms:created>
  <dcterms:modified xsi:type="dcterms:W3CDTF">2024-03-23T18:47:45Z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61760042ABAD422F94B9DAC816FF70C0</vt:lpwstr>
  </property>
  <property fmtid="{D5CDD505-2E9C-101B-9397-08002B2CF9AE}" pid="3" name="KSOProductBuildVer">
    <vt:lpwstr>1033-11.2.0.11516</vt:lpwstr>
  </property>
</Properties>
</file>