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11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9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26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0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5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1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4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5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2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70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0EC89B0-8099-4343-A7C6-4B45FD99DD6B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14008DC-FF98-45C0-B826-92E69C25DF8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54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63" y="221459"/>
            <a:ext cx="2432515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268" y="221459"/>
            <a:ext cx="1853345" cy="176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882" y="464695"/>
            <a:ext cx="332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Al-Mustaqbal University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Department/ Optical techniques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2859614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Medical glasses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Rounded MT Bold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3rd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stage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Marrwan Hisham Mohammed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2024/02/11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5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25"/>
            <a:ext cx="121920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0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7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5754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EX:</a:t>
            </a:r>
            <a:br>
              <a:rPr lang="en-US" sz="3200" b="1" dirty="0" smtClean="0"/>
            </a:br>
            <a:r>
              <a:rPr lang="en-US" sz="2800" b="1" dirty="0" smtClean="0">
                <a:solidFill>
                  <a:srgbClr val="FF0000"/>
                </a:solidFill>
              </a:rPr>
              <a:t>RE</a:t>
            </a:r>
            <a:r>
              <a:rPr lang="en-US" sz="3200" b="1" dirty="0" smtClean="0"/>
              <a:t>: </a:t>
            </a:r>
            <a:r>
              <a:rPr lang="en-US" sz="2400" b="1" dirty="0" smtClean="0"/>
              <a:t>- 1.00/-0.50 c * 90</a:t>
            </a:r>
            <a:br>
              <a:rPr lang="en-US" sz="2400" b="1" dirty="0" smtClean="0"/>
            </a:br>
            <a:r>
              <a:rPr lang="en-US" sz="2400" b="1" dirty="0" smtClean="0">
                <a:solidFill>
                  <a:srgbClr val="FF0000"/>
                </a:solidFill>
              </a:rPr>
              <a:t>LE:  </a:t>
            </a:r>
            <a:r>
              <a:rPr lang="en-US" sz="2400" b="1" dirty="0" smtClean="0"/>
              <a:t>-1.25 / -0.50 c * 90                                Add + 2.00 </a:t>
            </a:r>
            <a:r>
              <a:rPr lang="en-US" sz="2400" b="1" dirty="0" err="1" smtClean="0"/>
              <a:t>Dsph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ar-IQ" sz="2400" b="1" dirty="0" smtClean="0"/>
              <a:t>الحل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b="1" dirty="0" smtClean="0">
                <a:solidFill>
                  <a:srgbClr val="00B050"/>
                </a:solidFill>
              </a:rPr>
              <a:t>RE:</a:t>
            </a:r>
            <a:r>
              <a:rPr lang="en-US" sz="2400" b="1" dirty="0" smtClean="0"/>
              <a:t> + 1.00/ -0.50 c * 90                                   +0.50/+0.50c *180</a:t>
            </a:r>
            <a:br>
              <a:rPr lang="en-US" sz="2400" b="1" dirty="0" smtClean="0"/>
            </a:br>
            <a:r>
              <a:rPr lang="en-US" sz="2400" b="1" dirty="0" smtClean="0">
                <a:solidFill>
                  <a:srgbClr val="00B050"/>
                </a:solidFill>
              </a:rPr>
              <a:t>LE: </a:t>
            </a:r>
            <a:r>
              <a:rPr lang="en-US" sz="2400" b="1" dirty="0" smtClean="0"/>
              <a:t> +0.75/ -0.50 c * 90                                    +0.25 /+ 0.50 c* 180</a:t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3200" b="1" dirty="0"/>
          </a:p>
        </p:txBody>
      </p:sp>
      <p:cxnSp>
        <p:nvCxnSpPr>
          <p:cNvPr id="4" name="Elbow Connector 3"/>
          <p:cNvCxnSpPr/>
          <p:nvPr/>
        </p:nvCxnSpPr>
        <p:spPr>
          <a:xfrm>
            <a:off x="3852472" y="1891442"/>
            <a:ext cx="1693888" cy="5996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032354" y="4017364"/>
            <a:ext cx="16788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17364" y="4377128"/>
            <a:ext cx="17538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6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8941" cy="5960724"/>
          </a:xfrm>
        </p:spPr>
        <p:txBody>
          <a:bodyPr/>
          <a:lstStyle/>
          <a:p>
            <a:r>
              <a:rPr lang="en-US" dirty="0" smtClean="0"/>
              <a:t>EX</a:t>
            </a:r>
            <a:br>
              <a:rPr lang="en-US" dirty="0" smtClean="0"/>
            </a:br>
            <a:r>
              <a:rPr lang="en-US" dirty="0" smtClean="0"/>
              <a:t>: -0.50/+1.25 c *125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                            </a:t>
            </a:r>
            <a:r>
              <a:rPr lang="en-US" sz="3600" dirty="0" smtClean="0">
                <a:solidFill>
                  <a:srgbClr val="0070C0"/>
                </a:solidFill>
              </a:rPr>
              <a:t>+0.75 /-1.25 c *35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>
          <a:xfrm>
            <a:off x="5801194" y="3030693"/>
            <a:ext cx="1424065" cy="1349115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57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5832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Homework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1. RE:  -2.50 /-0.75 c *180</a:t>
            </a:r>
            <a:br>
              <a:rPr lang="en-US" dirty="0" smtClean="0"/>
            </a:br>
            <a:r>
              <a:rPr lang="en-US" dirty="0" smtClean="0"/>
              <a:t>     LE: -1.25 /-1.00 c *180              Add+3.00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RE: -3.00/+2.25 c *145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LE: -1.75 /+ 1.25 c* 25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</a:t>
            </a:r>
            <a:endParaRPr lang="en-US" dirty="0"/>
          </a:p>
        </p:txBody>
      </p:sp>
      <p:cxnSp>
        <p:nvCxnSpPr>
          <p:cNvPr id="4" name="Elbow Connector 3"/>
          <p:cNvCxnSpPr/>
          <p:nvPr/>
        </p:nvCxnSpPr>
        <p:spPr>
          <a:xfrm>
            <a:off x="7015397" y="1663908"/>
            <a:ext cx="1184223" cy="80946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29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76108"/>
          </a:xfrm>
        </p:spPr>
        <p:txBody>
          <a:bodyPr/>
          <a:lstStyle/>
          <a:p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Thank you 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6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60</TotalTime>
  <Words>161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Rounded MT Bold</vt:lpstr>
      <vt:lpstr>Calibri</vt:lpstr>
      <vt:lpstr>Times New Roman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EX: RE: - 1.00/-0.50 c * 90 LE:  -1.25 / -0.50 c * 90                                Add + 2.00 Dsph    الحل RE: + 1.00/ -0.50 c * 90                                   +0.50/+0.50c *180 LE:  +0.75/ -0.50 c * 90                                    +0.25 /+ 0.50 c* 180  </vt:lpstr>
      <vt:lpstr>EX : -0.50/+1.25 c *125                                                           +0.75 /-1.25 c *35</vt:lpstr>
      <vt:lpstr>Homework  1. RE:  -2.50 /-0.75 c *180      LE: -1.25 /-1.00 c *180              Add+3.00  2. RE: -3.00/+2.25 c *145      LE: -1.75 /+ 1.25 c* 25       </vt:lpstr>
      <vt:lpstr>                        Thank you 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marrwan ALhadeethi</dc:creator>
  <cp:lastModifiedBy>marrwan ALhadeethi</cp:lastModifiedBy>
  <cp:revision>6</cp:revision>
  <dcterms:created xsi:type="dcterms:W3CDTF">2024-02-08T08:54:57Z</dcterms:created>
  <dcterms:modified xsi:type="dcterms:W3CDTF">2024-02-08T09:55:10Z</dcterms:modified>
</cp:coreProperties>
</file>