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-76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856984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279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144000" cy="674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563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119063"/>
            <a:ext cx="8645525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5420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5528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8964488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5698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8892479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8976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3" y="371475"/>
            <a:ext cx="8967787" cy="612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6779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88640"/>
            <a:ext cx="8784976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1415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40960" cy="5421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9662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12968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4727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5113"/>
            <a:ext cx="9144000" cy="633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124848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عرض على الشاشة (3:4)‏</PresentationFormat>
  <Paragraphs>0</Paragraphs>
  <Slides>11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mohamed jawad</cp:lastModifiedBy>
  <cp:revision>2</cp:revision>
  <dcterms:created xsi:type="dcterms:W3CDTF">2024-02-25T03:48:23Z</dcterms:created>
  <dcterms:modified xsi:type="dcterms:W3CDTF">2024-02-25T03:39:12Z</dcterms:modified>
</cp:coreProperties>
</file>