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575"/>
            <a:ext cx="91440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455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355600"/>
            <a:ext cx="7877175" cy="615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645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8462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9144000" cy="666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9501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9144000" cy="666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857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088"/>
            <a:ext cx="9144000" cy="648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500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575"/>
            <a:ext cx="91440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499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60325"/>
            <a:ext cx="9034463" cy="674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180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71475"/>
            <a:ext cx="9047163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655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334963"/>
            <a:ext cx="9096375" cy="619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842444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1</cp:revision>
  <dcterms:created xsi:type="dcterms:W3CDTF">2024-02-25T03:48:23Z</dcterms:created>
  <dcterms:modified xsi:type="dcterms:W3CDTF">2024-02-25T03:48:11Z</dcterms:modified>
</cp:coreProperties>
</file>