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76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16/08/1445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6632"/>
            <a:ext cx="864096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61364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2187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856984" cy="604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25334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0648"/>
            <a:ext cx="8496944" cy="633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04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9738" y="260648"/>
            <a:ext cx="7182742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13530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84976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0396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640960" cy="6552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221904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6632"/>
            <a:ext cx="8784975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9722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336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294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88640"/>
            <a:ext cx="8928992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3109781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عرض على الشاشة (3:4)‏</PresentationFormat>
  <Paragraphs>0</Paragraphs>
  <Slides>10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10</vt:i4>
      </vt:variant>
    </vt:vector>
  </HeadingPairs>
  <TitlesOfParts>
    <vt:vector size="11" baseType="lpstr">
      <vt:lpstr>سمة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user</dc:creator>
  <cp:lastModifiedBy>mohamed jawad</cp:lastModifiedBy>
  <cp:revision>2</cp:revision>
  <dcterms:created xsi:type="dcterms:W3CDTF">2024-02-25T03:48:23Z</dcterms:created>
  <dcterms:modified xsi:type="dcterms:W3CDTF">2024-02-25T04:00:20Z</dcterms:modified>
</cp:coreProperties>
</file>